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4"/>
  </p:sldMasterIdLst>
  <p:notesMasterIdLst>
    <p:notesMasterId r:id="rId28"/>
  </p:notesMasterIdLst>
  <p:handoutMasterIdLst>
    <p:handoutMasterId r:id="rId29"/>
  </p:handoutMasterIdLst>
  <p:sldIdLst>
    <p:sldId id="268" r:id="rId5"/>
    <p:sldId id="285" r:id="rId6"/>
    <p:sldId id="295" r:id="rId7"/>
    <p:sldId id="287" r:id="rId8"/>
    <p:sldId id="296" r:id="rId9"/>
    <p:sldId id="297" r:id="rId10"/>
    <p:sldId id="288" r:id="rId11"/>
    <p:sldId id="289" r:id="rId12"/>
    <p:sldId id="292" r:id="rId13"/>
    <p:sldId id="298" r:id="rId14"/>
    <p:sldId id="302" r:id="rId15"/>
    <p:sldId id="271" r:id="rId16"/>
    <p:sldId id="294" r:id="rId17"/>
    <p:sldId id="279" r:id="rId18"/>
    <p:sldId id="280" r:id="rId19"/>
    <p:sldId id="281" r:id="rId20"/>
    <p:sldId id="282" r:id="rId21"/>
    <p:sldId id="283" r:id="rId22"/>
    <p:sldId id="284" r:id="rId23"/>
    <p:sldId id="301" r:id="rId24"/>
    <p:sldId id="300" r:id="rId25"/>
    <p:sldId id="290" r:id="rId26"/>
    <p:sldId id="29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2" d="100"/>
          <a:sy n="112" d="100"/>
        </p:scale>
        <p:origin x="492" y="114"/>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FFCF0D-09EC-428D-9E2B-B53378194195}" type="doc">
      <dgm:prSet loTypeId="urn:microsoft.com/office/officeart/2005/8/layout/hierarchy1" loCatId="hierarchy" qsTypeId="urn:microsoft.com/office/officeart/2005/8/quickstyle/simple1" qsCatId="simple" csTypeId="urn:microsoft.com/office/officeart/2005/8/colors/accent2_1" csCatId="accent2" phldr="1"/>
      <dgm:spPr/>
      <dgm:t>
        <a:bodyPr/>
        <a:lstStyle/>
        <a:p>
          <a:endParaRPr lang="en-US"/>
        </a:p>
      </dgm:t>
    </dgm:pt>
    <dgm:pt modelId="{D9027D8D-C438-4C19-BBF7-1C8847496E71}">
      <dgm:prSet phldrT="[Text]"/>
      <dgm:spPr/>
      <dgm:t>
        <a:bodyPr/>
        <a:lstStyle/>
        <a:p>
          <a:r>
            <a:rPr lang="en-US"/>
            <a:t>Red House Real Estate</a:t>
          </a:r>
        </a:p>
      </dgm:t>
    </dgm:pt>
    <dgm:pt modelId="{E50F948E-6778-4726-8114-CA43822123FF}" type="parTrans" cxnId="{7FC8D572-41D6-457F-8B30-9C106F13A3DB}">
      <dgm:prSet/>
      <dgm:spPr/>
      <dgm:t>
        <a:bodyPr/>
        <a:lstStyle/>
        <a:p>
          <a:endParaRPr lang="en-US"/>
        </a:p>
      </dgm:t>
    </dgm:pt>
    <dgm:pt modelId="{DF223B05-005D-439B-A9A5-280666915041}" type="sibTrans" cxnId="{7FC8D572-41D6-457F-8B30-9C106F13A3DB}">
      <dgm:prSet/>
      <dgm:spPr/>
      <dgm:t>
        <a:bodyPr/>
        <a:lstStyle/>
        <a:p>
          <a:endParaRPr lang="en-US"/>
        </a:p>
      </dgm:t>
    </dgm:pt>
    <dgm:pt modelId="{210FB446-6261-4100-8B9A-ABA2FBD912AA}" type="asst">
      <dgm:prSet phldrT="[Text]"/>
      <dgm:spPr/>
      <dgm:t>
        <a:bodyPr/>
        <a:lstStyle/>
        <a:p>
          <a:r>
            <a:rPr lang="en-US"/>
            <a:t>Front-end</a:t>
          </a:r>
        </a:p>
      </dgm:t>
    </dgm:pt>
    <dgm:pt modelId="{4E2C1BAA-BBDB-4BD4-8B69-03430808764F}" type="parTrans" cxnId="{1A77A500-285F-4C54-BEE5-02BBD968361A}">
      <dgm:prSet/>
      <dgm:spPr/>
      <dgm:t>
        <a:bodyPr/>
        <a:lstStyle/>
        <a:p>
          <a:endParaRPr lang="en-US"/>
        </a:p>
      </dgm:t>
    </dgm:pt>
    <dgm:pt modelId="{398217C5-E3FA-4C08-BB86-5AE5077DFD01}" type="sibTrans" cxnId="{1A77A500-285F-4C54-BEE5-02BBD968361A}">
      <dgm:prSet/>
      <dgm:spPr/>
      <dgm:t>
        <a:bodyPr/>
        <a:lstStyle/>
        <a:p>
          <a:endParaRPr lang="en-US"/>
        </a:p>
      </dgm:t>
    </dgm:pt>
    <dgm:pt modelId="{7DEA2400-405E-438A-841A-FCB57F4D5249}">
      <dgm:prSet phldrT="[Text]"/>
      <dgm:spPr/>
      <dgm:t>
        <a:bodyPr/>
        <a:lstStyle/>
        <a:p>
          <a:r>
            <a:rPr lang="en-US"/>
            <a:t>MySQL server</a:t>
          </a:r>
        </a:p>
      </dgm:t>
    </dgm:pt>
    <dgm:pt modelId="{E14CB457-21EC-4763-877D-872F9F644C70}" type="parTrans" cxnId="{77474AF9-CCEA-46EB-9852-AB0C77E5487F}">
      <dgm:prSet/>
      <dgm:spPr/>
      <dgm:t>
        <a:bodyPr/>
        <a:lstStyle/>
        <a:p>
          <a:endParaRPr lang="en-US"/>
        </a:p>
      </dgm:t>
    </dgm:pt>
    <dgm:pt modelId="{9581B080-96B1-4A45-B7A6-17906A196ABF}" type="sibTrans" cxnId="{77474AF9-CCEA-46EB-9852-AB0C77E5487F}">
      <dgm:prSet/>
      <dgm:spPr/>
      <dgm:t>
        <a:bodyPr/>
        <a:lstStyle/>
        <a:p>
          <a:endParaRPr lang="en-US"/>
        </a:p>
      </dgm:t>
    </dgm:pt>
    <dgm:pt modelId="{72A25E5F-A1A8-4D17-AB3C-1284EC7BFE4D}">
      <dgm:prSet phldrT="[Text]"/>
      <dgm:spPr/>
      <dgm:t>
        <a:bodyPr/>
        <a:lstStyle/>
        <a:p>
          <a:r>
            <a:rPr lang="en-US"/>
            <a:t>Siteground Hosting</a:t>
          </a:r>
        </a:p>
      </dgm:t>
    </dgm:pt>
    <dgm:pt modelId="{ED4ED62A-87AF-4ED0-B247-89CD1948CD6D}" type="parTrans" cxnId="{64DC036B-E4B0-40B3-8E23-82C9467D5632}">
      <dgm:prSet/>
      <dgm:spPr/>
      <dgm:t>
        <a:bodyPr/>
        <a:lstStyle/>
        <a:p>
          <a:endParaRPr lang="en-US"/>
        </a:p>
      </dgm:t>
    </dgm:pt>
    <dgm:pt modelId="{47BB4D7C-2726-4CE2-ADBD-779527F09493}" type="sibTrans" cxnId="{64DC036B-E4B0-40B3-8E23-82C9467D5632}">
      <dgm:prSet/>
      <dgm:spPr/>
      <dgm:t>
        <a:bodyPr/>
        <a:lstStyle/>
        <a:p>
          <a:endParaRPr lang="en-US"/>
        </a:p>
      </dgm:t>
    </dgm:pt>
    <dgm:pt modelId="{D333383F-BCC7-4138-A042-6FBB85E646F1}">
      <dgm:prSet phldrT="[Text]"/>
      <dgm:spPr/>
      <dgm:t>
        <a:bodyPr/>
        <a:lstStyle/>
        <a:p>
          <a:r>
            <a:rPr lang="en-US"/>
            <a:t>phpMyAdmin</a:t>
          </a:r>
        </a:p>
      </dgm:t>
    </dgm:pt>
    <dgm:pt modelId="{D205FE70-8E72-48B2-A8E3-00A4A616421F}" type="parTrans" cxnId="{147529D5-F60B-473A-90FB-EF91B1B27D53}">
      <dgm:prSet/>
      <dgm:spPr/>
      <dgm:t>
        <a:bodyPr/>
        <a:lstStyle/>
        <a:p>
          <a:endParaRPr lang="en-US"/>
        </a:p>
      </dgm:t>
    </dgm:pt>
    <dgm:pt modelId="{25A80E0C-DAB0-4D18-9164-9A055859464A}" type="sibTrans" cxnId="{147529D5-F60B-473A-90FB-EF91B1B27D53}">
      <dgm:prSet/>
      <dgm:spPr/>
      <dgm:t>
        <a:bodyPr/>
        <a:lstStyle/>
        <a:p>
          <a:endParaRPr lang="en-US"/>
        </a:p>
      </dgm:t>
    </dgm:pt>
    <dgm:pt modelId="{AAC8E2DA-9AD5-47FC-9800-1F6DF271544C}" type="asst">
      <dgm:prSet phldrT="[Text]"/>
      <dgm:spPr/>
      <dgm:t>
        <a:bodyPr/>
        <a:lstStyle/>
        <a:p>
          <a:r>
            <a:rPr lang="en-US"/>
            <a:t>Backend</a:t>
          </a:r>
        </a:p>
      </dgm:t>
    </dgm:pt>
    <dgm:pt modelId="{BDC8126A-C2AE-4E0F-A4BD-98CAE46A504E}" type="parTrans" cxnId="{C3D223F3-D8D6-48BE-A579-933CCFB52EA2}">
      <dgm:prSet/>
      <dgm:spPr/>
      <dgm:t>
        <a:bodyPr/>
        <a:lstStyle/>
        <a:p>
          <a:endParaRPr lang="en-US"/>
        </a:p>
      </dgm:t>
    </dgm:pt>
    <dgm:pt modelId="{9F5F80E7-81DD-42E2-971E-945BCB2F3214}" type="sibTrans" cxnId="{C3D223F3-D8D6-48BE-A579-933CCFB52EA2}">
      <dgm:prSet/>
      <dgm:spPr/>
      <dgm:t>
        <a:bodyPr/>
        <a:lstStyle/>
        <a:p>
          <a:endParaRPr lang="en-US"/>
        </a:p>
      </dgm:t>
    </dgm:pt>
    <dgm:pt modelId="{2B266580-3564-41CC-BD3F-A8095B68246B}" type="asst">
      <dgm:prSet phldrT="[Text]"/>
      <dgm:spPr/>
      <dgm:t>
        <a:bodyPr/>
        <a:lstStyle/>
        <a:p>
          <a:r>
            <a:rPr lang="en-US"/>
            <a:t>HTML5</a:t>
          </a:r>
        </a:p>
      </dgm:t>
    </dgm:pt>
    <dgm:pt modelId="{A822D578-D78A-4F89-A0F1-619151865DE1}" type="parTrans" cxnId="{9DDF00E9-2E88-4F51-95E2-EBB729F8F320}">
      <dgm:prSet/>
      <dgm:spPr/>
      <dgm:t>
        <a:bodyPr/>
        <a:lstStyle/>
        <a:p>
          <a:endParaRPr lang="en-US"/>
        </a:p>
      </dgm:t>
    </dgm:pt>
    <dgm:pt modelId="{7FCD8F78-39A7-4397-BD2D-B54F761056BC}" type="sibTrans" cxnId="{9DDF00E9-2E88-4F51-95E2-EBB729F8F320}">
      <dgm:prSet/>
      <dgm:spPr/>
      <dgm:t>
        <a:bodyPr/>
        <a:lstStyle/>
        <a:p>
          <a:endParaRPr lang="en-US"/>
        </a:p>
      </dgm:t>
    </dgm:pt>
    <dgm:pt modelId="{2644F032-2B1E-4E66-B306-D817F04C0F67}" type="asst">
      <dgm:prSet phldrT="[Text]"/>
      <dgm:spPr/>
      <dgm:t>
        <a:bodyPr/>
        <a:lstStyle/>
        <a:p>
          <a:r>
            <a:rPr lang="en-US"/>
            <a:t>PHP</a:t>
          </a:r>
        </a:p>
      </dgm:t>
    </dgm:pt>
    <dgm:pt modelId="{6A2F7B07-4134-4EC0-8452-29FB39476A7D}" type="parTrans" cxnId="{EFBCA736-6008-49CD-AE9D-5997299A8CD8}">
      <dgm:prSet/>
      <dgm:spPr/>
      <dgm:t>
        <a:bodyPr/>
        <a:lstStyle/>
        <a:p>
          <a:endParaRPr lang="en-US"/>
        </a:p>
      </dgm:t>
    </dgm:pt>
    <dgm:pt modelId="{7F8FBBD4-56DB-4A84-8A04-33D8E0BFC6BB}" type="sibTrans" cxnId="{EFBCA736-6008-49CD-AE9D-5997299A8CD8}">
      <dgm:prSet/>
      <dgm:spPr/>
      <dgm:t>
        <a:bodyPr/>
        <a:lstStyle/>
        <a:p>
          <a:endParaRPr lang="en-US"/>
        </a:p>
      </dgm:t>
    </dgm:pt>
    <dgm:pt modelId="{9ACF9E50-168E-4304-8FA7-FF8C8D974B3E}" type="asst">
      <dgm:prSet phldrT="[Text]"/>
      <dgm:spPr/>
      <dgm:t>
        <a:bodyPr/>
        <a:lstStyle/>
        <a:p>
          <a:r>
            <a:rPr lang="en-US"/>
            <a:t>CSS3</a:t>
          </a:r>
        </a:p>
      </dgm:t>
    </dgm:pt>
    <dgm:pt modelId="{7727E563-AEF7-4E17-8D0B-B1E68CAAECBF}" type="parTrans" cxnId="{69C4F92C-A6AF-4108-97CA-B1C55F08019D}">
      <dgm:prSet/>
      <dgm:spPr/>
      <dgm:t>
        <a:bodyPr/>
        <a:lstStyle/>
        <a:p>
          <a:endParaRPr lang="en-US"/>
        </a:p>
      </dgm:t>
    </dgm:pt>
    <dgm:pt modelId="{8E36330B-13F8-4C1F-BEE7-0E82F30373BD}" type="sibTrans" cxnId="{69C4F92C-A6AF-4108-97CA-B1C55F08019D}">
      <dgm:prSet/>
      <dgm:spPr/>
      <dgm:t>
        <a:bodyPr/>
        <a:lstStyle/>
        <a:p>
          <a:endParaRPr lang="en-US"/>
        </a:p>
      </dgm:t>
    </dgm:pt>
    <dgm:pt modelId="{6857284E-EC31-40CD-B9B4-115247884205}" type="asst">
      <dgm:prSet phldrT="[Text]"/>
      <dgm:spPr/>
      <dgm:t>
        <a:bodyPr/>
        <a:lstStyle/>
        <a:p>
          <a:r>
            <a:rPr lang="en-US"/>
            <a:t>JavaScript</a:t>
          </a:r>
        </a:p>
      </dgm:t>
    </dgm:pt>
    <dgm:pt modelId="{69B4A7DB-CF31-445E-BFB6-71B4CF2643F7}" type="parTrans" cxnId="{6EB21B96-D137-436F-9DF0-D0675670119F}">
      <dgm:prSet/>
      <dgm:spPr/>
      <dgm:t>
        <a:bodyPr/>
        <a:lstStyle/>
        <a:p>
          <a:endParaRPr lang="en-US"/>
        </a:p>
      </dgm:t>
    </dgm:pt>
    <dgm:pt modelId="{90B67769-F5D3-46BF-86D2-635E10FCDBA5}" type="sibTrans" cxnId="{6EB21B96-D137-436F-9DF0-D0675670119F}">
      <dgm:prSet/>
      <dgm:spPr/>
      <dgm:t>
        <a:bodyPr/>
        <a:lstStyle/>
        <a:p>
          <a:endParaRPr lang="en-US"/>
        </a:p>
      </dgm:t>
    </dgm:pt>
    <dgm:pt modelId="{2DBEE11C-395C-4C12-8DE4-3FF3D76116C8}" type="pres">
      <dgm:prSet presAssocID="{C9FFCF0D-09EC-428D-9E2B-B53378194195}" presName="hierChild1" presStyleCnt="0">
        <dgm:presLayoutVars>
          <dgm:chPref val="1"/>
          <dgm:dir/>
          <dgm:animOne val="branch"/>
          <dgm:animLvl val="lvl"/>
          <dgm:resizeHandles/>
        </dgm:presLayoutVars>
      </dgm:prSet>
      <dgm:spPr/>
      <dgm:t>
        <a:bodyPr/>
        <a:lstStyle/>
        <a:p>
          <a:endParaRPr lang="en-AU"/>
        </a:p>
      </dgm:t>
    </dgm:pt>
    <dgm:pt modelId="{AE64751F-D0A7-4DDF-A52B-61366629053A}" type="pres">
      <dgm:prSet presAssocID="{D9027D8D-C438-4C19-BBF7-1C8847496E71}" presName="hierRoot1" presStyleCnt="0"/>
      <dgm:spPr/>
      <dgm:t>
        <a:bodyPr/>
        <a:lstStyle/>
        <a:p>
          <a:endParaRPr lang="en-AU"/>
        </a:p>
      </dgm:t>
    </dgm:pt>
    <dgm:pt modelId="{FE9EB365-EEB7-4CDD-B222-A29CFF93F806}" type="pres">
      <dgm:prSet presAssocID="{D9027D8D-C438-4C19-BBF7-1C8847496E71}" presName="composite" presStyleCnt="0"/>
      <dgm:spPr/>
      <dgm:t>
        <a:bodyPr/>
        <a:lstStyle/>
        <a:p>
          <a:endParaRPr lang="en-AU"/>
        </a:p>
      </dgm:t>
    </dgm:pt>
    <dgm:pt modelId="{915339C0-C54B-4EA2-94A1-48E8A22CE133}" type="pres">
      <dgm:prSet presAssocID="{D9027D8D-C438-4C19-BBF7-1C8847496E71}" presName="background" presStyleLbl="node0" presStyleIdx="0" presStyleCnt="1"/>
      <dgm:spPr/>
      <dgm:t>
        <a:bodyPr/>
        <a:lstStyle/>
        <a:p>
          <a:endParaRPr lang="en-AU"/>
        </a:p>
      </dgm:t>
    </dgm:pt>
    <dgm:pt modelId="{DFD620AC-D419-49CB-8572-E377B304CD57}" type="pres">
      <dgm:prSet presAssocID="{D9027D8D-C438-4C19-BBF7-1C8847496E71}" presName="text" presStyleLbl="fgAcc0" presStyleIdx="0" presStyleCnt="1">
        <dgm:presLayoutVars>
          <dgm:chPref val="3"/>
        </dgm:presLayoutVars>
      </dgm:prSet>
      <dgm:spPr/>
      <dgm:t>
        <a:bodyPr/>
        <a:lstStyle/>
        <a:p>
          <a:endParaRPr lang="en-AU"/>
        </a:p>
      </dgm:t>
    </dgm:pt>
    <dgm:pt modelId="{70B0008A-C623-4AC5-96D7-C10DE52493C2}" type="pres">
      <dgm:prSet presAssocID="{D9027D8D-C438-4C19-BBF7-1C8847496E71}" presName="hierChild2" presStyleCnt="0"/>
      <dgm:spPr/>
      <dgm:t>
        <a:bodyPr/>
        <a:lstStyle/>
        <a:p>
          <a:endParaRPr lang="en-AU"/>
        </a:p>
      </dgm:t>
    </dgm:pt>
    <dgm:pt modelId="{CC1B7759-3DEA-42CF-BCA0-63F3A9FEF943}" type="pres">
      <dgm:prSet presAssocID="{4E2C1BAA-BBDB-4BD4-8B69-03430808764F}" presName="Name10" presStyleLbl="parChTrans1D2" presStyleIdx="0" presStyleCnt="2"/>
      <dgm:spPr/>
      <dgm:t>
        <a:bodyPr/>
        <a:lstStyle/>
        <a:p>
          <a:endParaRPr lang="en-AU"/>
        </a:p>
      </dgm:t>
    </dgm:pt>
    <dgm:pt modelId="{A10E923C-0995-4130-B8C4-FED6CBDE659E}" type="pres">
      <dgm:prSet presAssocID="{210FB446-6261-4100-8B9A-ABA2FBD912AA}" presName="hierRoot2" presStyleCnt="0"/>
      <dgm:spPr/>
      <dgm:t>
        <a:bodyPr/>
        <a:lstStyle/>
        <a:p>
          <a:endParaRPr lang="en-AU"/>
        </a:p>
      </dgm:t>
    </dgm:pt>
    <dgm:pt modelId="{90DE003D-7DF9-4BB8-AD27-B911E7B697A0}" type="pres">
      <dgm:prSet presAssocID="{210FB446-6261-4100-8B9A-ABA2FBD912AA}" presName="composite2" presStyleCnt="0"/>
      <dgm:spPr/>
      <dgm:t>
        <a:bodyPr/>
        <a:lstStyle/>
        <a:p>
          <a:endParaRPr lang="en-AU"/>
        </a:p>
      </dgm:t>
    </dgm:pt>
    <dgm:pt modelId="{4FB5B6A0-6829-4563-8592-A0EBCDEB9DC9}" type="pres">
      <dgm:prSet presAssocID="{210FB446-6261-4100-8B9A-ABA2FBD912AA}" presName="background2" presStyleLbl="asst1" presStyleIdx="0" presStyleCnt="6"/>
      <dgm:spPr/>
      <dgm:t>
        <a:bodyPr/>
        <a:lstStyle/>
        <a:p>
          <a:endParaRPr lang="en-AU"/>
        </a:p>
      </dgm:t>
    </dgm:pt>
    <dgm:pt modelId="{C5DB8C39-2C25-4EB5-8763-15D12E7D17F5}" type="pres">
      <dgm:prSet presAssocID="{210FB446-6261-4100-8B9A-ABA2FBD912AA}" presName="text2" presStyleLbl="fgAcc2" presStyleIdx="0" presStyleCnt="2">
        <dgm:presLayoutVars>
          <dgm:chPref val="3"/>
        </dgm:presLayoutVars>
      </dgm:prSet>
      <dgm:spPr/>
      <dgm:t>
        <a:bodyPr/>
        <a:lstStyle/>
        <a:p>
          <a:endParaRPr lang="en-AU"/>
        </a:p>
      </dgm:t>
    </dgm:pt>
    <dgm:pt modelId="{8F49E078-B28C-4ECE-AC25-4B2CEF80691A}" type="pres">
      <dgm:prSet presAssocID="{210FB446-6261-4100-8B9A-ABA2FBD912AA}" presName="hierChild3" presStyleCnt="0"/>
      <dgm:spPr/>
      <dgm:t>
        <a:bodyPr/>
        <a:lstStyle/>
        <a:p>
          <a:endParaRPr lang="en-AU"/>
        </a:p>
      </dgm:t>
    </dgm:pt>
    <dgm:pt modelId="{96855386-C130-416C-90D7-71E9FDD0CDF2}" type="pres">
      <dgm:prSet presAssocID="{A822D578-D78A-4F89-A0F1-619151865DE1}" presName="Name17" presStyleLbl="parChTrans1D3" presStyleIdx="0" presStyleCnt="7"/>
      <dgm:spPr/>
      <dgm:t>
        <a:bodyPr/>
        <a:lstStyle/>
        <a:p>
          <a:endParaRPr lang="en-AU"/>
        </a:p>
      </dgm:t>
    </dgm:pt>
    <dgm:pt modelId="{DE161DC2-DCF1-44AC-B4DC-4873578BF0B2}" type="pres">
      <dgm:prSet presAssocID="{2B266580-3564-41CC-BD3F-A8095B68246B}" presName="hierRoot3" presStyleCnt="0"/>
      <dgm:spPr/>
      <dgm:t>
        <a:bodyPr/>
        <a:lstStyle/>
        <a:p>
          <a:endParaRPr lang="en-AU"/>
        </a:p>
      </dgm:t>
    </dgm:pt>
    <dgm:pt modelId="{28300EF5-0CD2-4E5C-BD27-FE5F7A328F55}" type="pres">
      <dgm:prSet presAssocID="{2B266580-3564-41CC-BD3F-A8095B68246B}" presName="composite3" presStyleCnt="0"/>
      <dgm:spPr/>
      <dgm:t>
        <a:bodyPr/>
        <a:lstStyle/>
        <a:p>
          <a:endParaRPr lang="en-AU"/>
        </a:p>
      </dgm:t>
    </dgm:pt>
    <dgm:pt modelId="{647AAE09-A7D8-4B9D-ACC5-5F5C3F648098}" type="pres">
      <dgm:prSet presAssocID="{2B266580-3564-41CC-BD3F-A8095B68246B}" presName="background3" presStyleLbl="asst1" presStyleIdx="1" presStyleCnt="6"/>
      <dgm:spPr/>
      <dgm:t>
        <a:bodyPr/>
        <a:lstStyle/>
        <a:p>
          <a:endParaRPr lang="en-AU"/>
        </a:p>
      </dgm:t>
    </dgm:pt>
    <dgm:pt modelId="{5CD895EC-8058-43AB-84F2-46B9AA2A8F17}" type="pres">
      <dgm:prSet presAssocID="{2B266580-3564-41CC-BD3F-A8095B68246B}" presName="text3" presStyleLbl="fgAcc3" presStyleIdx="0" presStyleCnt="7">
        <dgm:presLayoutVars>
          <dgm:chPref val="3"/>
        </dgm:presLayoutVars>
      </dgm:prSet>
      <dgm:spPr/>
      <dgm:t>
        <a:bodyPr/>
        <a:lstStyle/>
        <a:p>
          <a:endParaRPr lang="en-AU"/>
        </a:p>
      </dgm:t>
    </dgm:pt>
    <dgm:pt modelId="{A0031660-3784-4E43-BC23-1344BA0F0499}" type="pres">
      <dgm:prSet presAssocID="{2B266580-3564-41CC-BD3F-A8095B68246B}" presName="hierChild4" presStyleCnt="0"/>
      <dgm:spPr/>
      <dgm:t>
        <a:bodyPr/>
        <a:lstStyle/>
        <a:p>
          <a:endParaRPr lang="en-AU"/>
        </a:p>
      </dgm:t>
    </dgm:pt>
    <dgm:pt modelId="{DF93CD85-3B67-4BED-92B3-334F8F7F437A}" type="pres">
      <dgm:prSet presAssocID="{6A2F7B07-4134-4EC0-8452-29FB39476A7D}" presName="Name17" presStyleLbl="parChTrans1D3" presStyleIdx="1" presStyleCnt="7"/>
      <dgm:spPr/>
      <dgm:t>
        <a:bodyPr/>
        <a:lstStyle/>
        <a:p>
          <a:endParaRPr lang="en-AU"/>
        </a:p>
      </dgm:t>
    </dgm:pt>
    <dgm:pt modelId="{C8B7E43C-32E3-4B62-8F0C-ADA2DB203EA5}" type="pres">
      <dgm:prSet presAssocID="{2644F032-2B1E-4E66-B306-D817F04C0F67}" presName="hierRoot3" presStyleCnt="0"/>
      <dgm:spPr/>
      <dgm:t>
        <a:bodyPr/>
        <a:lstStyle/>
        <a:p>
          <a:endParaRPr lang="en-AU"/>
        </a:p>
      </dgm:t>
    </dgm:pt>
    <dgm:pt modelId="{8759EC65-D562-4555-8846-921C41194216}" type="pres">
      <dgm:prSet presAssocID="{2644F032-2B1E-4E66-B306-D817F04C0F67}" presName="composite3" presStyleCnt="0"/>
      <dgm:spPr/>
      <dgm:t>
        <a:bodyPr/>
        <a:lstStyle/>
        <a:p>
          <a:endParaRPr lang="en-AU"/>
        </a:p>
      </dgm:t>
    </dgm:pt>
    <dgm:pt modelId="{CB5402B4-97CE-413D-ACC2-625BC2A6C952}" type="pres">
      <dgm:prSet presAssocID="{2644F032-2B1E-4E66-B306-D817F04C0F67}" presName="background3" presStyleLbl="asst1" presStyleIdx="2" presStyleCnt="6"/>
      <dgm:spPr/>
      <dgm:t>
        <a:bodyPr/>
        <a:lstStyle/>
        <a:p>
          <a:endParaRPr lang="en-AU"/>
        </a:p>
      </dgm:t>
    </dgm:pt>
    <dgm:pt modelId="{EEA72BB7-0AED-4087-B137-4FB85B6837C9}" type="pres">
      <dgm:prSet presAssocID="{2644F032-2B1E-4E66-B306-D817F04C0F67}" presName="text3" presStyleLbl="fgAcc3" presStyleIdx="1" presStyleCnt="7">
        <dgm:presLayoutVars>
          <dgm:chPref val="3"/>
        </dgm:presLayoutVars>
      </dgm:prSet>
      <dgm:spPr/>
      <dgm:t>
        <a:bodyPr/>
        <a:lstStyle/>
        <a:p>
          <a:endParaRPr lang="en-AU"/>
        </a:p>
      </dgm:t>
    </dgm:pt>
    <dgm:pt modelId="{7046A8C0-D777-4328-85AA-5686AF63F472}" type="pres">
      <dgm:prSet presAssocID="{2644F032-2B1E-4E66-B306-D817F04C0F67}" presName="hierChild4" presStyleCnt="0"/>
      <dgm:spPr/>
      <dgm:t>
        <a:bodyPr/>
        <a:lstStyle/>
        <a:p>
          <a:endParaRPr lang="en-AU"/>
        </a:p>
      </dgm:t>
    </dgm:pt>
    <dgm:pt modelId="{8521EC3E-51E8-4079-809E-EE795F52E1C0}" type="pres">
      <dgm:prSet presAssocID="{7727E563-AEF7-4E17-8D0B-B1E68CAAECBF}" presName="Name17" presStyleLbl="parChTrans1D3" presStyleIdx="2" presStyleCnt="7"/>
      <dgm:spPr/>
      <dgm:t>
        <a:bodyPr/>
        <a:lstStyle/>
        <a:p>
          <a:endParaRPr lang="en-AU"/>
        </a:p>
      </dgm:t>
    </dgm:pt>
    <dgm:pt modelId="{160C3E53-830F-44A8-B8B8-9E5FDA3098C8}" type="pres">
      <dgm:prSet presAssocID="{9ACF9E50-168E-4304-8FA7-FF8C8D974B3E}" presName="hierRoot3" presStyleCnt="0"/>
      <dgm:spPr/>
      <dgm:t>
        <a:bodyPr/>
        <a:lstStyle/>
        <a:p>
          <a:endParaRPr lang="en-AU"/>
        </a:p>
      </dgm:t>
    </dgm:pt>
    <dgm:pt modelId="{F03C9EB9-7141-450E-9886-295A1AC322F0}" type="pres">
      <dgm:prSet presAssocID="{9ACF9E50-168E-4304-8FA7-FF8C8D974B3E}" presName="composite3" presStyleCnt="0"/>
      <dgm:spPr/>
      <dgm:t>
        <a:bodyPr/>
        <a:lstStyle/>
        <a:p>
          <a:endParaRPr lang="en-AU"/>
        </a:p>
      </dgm:t>
    </dgm:pt>
    <dgm:pt modelId="{F9664E08-1965-4635-A9D5-E88C1D99E625}" type="pres">
      <dgm:prSet presAssocID="{9ACF9E50-168E-4304-8FA7-FF8C8D974B3E}" presName="background3" presStyleLbl="asst1" presStyleIdx="3" presStyleCnt="6"/>
      <dgm:spPr/>
      <dgm:t>
        <a:bodyPr/>
        <a:lstStyle/>
        <a:p>
          <a:endParaRPr lang="en-AU"/>
        </a:p>
      </dgm:t>
    </dgm:pt>
    <dgm:pt modelId="{7FDE7A85-5F72-49B7-A980-4B19F8E5AC0D}" type="pres">
      <dgm:prSet presAssocID="{9ACF9E50-168E-4304-8FA7-FF8C8D974B3E}" presName="text3" presStyleLbl="fgAcc3" presStyleIdx="2" presStyleCnt="7">
        <dgm:presLayoutVars>
          <dgm:chPref val="3"/>
        </dgm:presLayoutVars>
      </dgm:prSet>
      <dgm:spPr/>
      <dgm:t>
        <a:bodyPr/>
        <a:lstStyle/>
        <a:p>
          <a:endParaRPr lang="en-AU"/>
        </a:p>
      </dgm:t>
    </dgm:pt>
    <dgm:pt modelId="{9FCF8339-4DBF-4841-8890-CF9A4A21B0C2}" type="pres">
      <dgm:prSet presAssocID="{9ACF9E50-168E-4304-8FA7-FF8C8D974B3E}" presName="hierChild4" presStyleCnt="0"/>
      <dgm:spPr/>
      <dgm:t>
        <a:bodyPr/>
        <a:lstStyle/>
        <a:p>
          <a:endParaRPr lang="en-AU"/>
        </a:p>
      </dgm:t>
    </dgm:pt>
    <dgm:pt modelId="{681B718D-B162-4A7D-99A8-6C497307D5FF}" type="pres">
      <dgm:prSet presAssocID="{69B4A7DB-CF31-445E-BFB6-71B4CF2643F7}" presName="Name17" presStyleLbl="parChTrans1D3" presStyleIdx="3" presStyleCnt="7"/>
      <dgm:spPr/>
      <dgm:t>
        <a:bodyPr/>
        <a:lstStyle/>
        <a:p>
          <a:endParaRPr lang="en-AU"/>
        </a:p>
      </dgm:t>
    </dgm:pt>
    <dgm:pt modelId="{4020C153-B70C-42C2-9D59-1B84875F89FE}" type="pres">
      <dgm:prSet presAssocID="{6857284E-EC31-40CD-B9B4-115247884205}" presName="hierRoot3" presStyleCnt="0"/>
      <dgm:spPr/>
      <dgm:t>
        <a:bodyPr/>
        <a:lstStyle/>
        <a:p>
          <a:endParaRPr lang="en-AU"/>
        </a:p>
      </dgm:t>
    </dgm:pt>
    <dgm:pt modelId="{A4CC3167-2EA1-4844-B3B2-9AFC8C74A7B0}" type="pres">
      <dgm:prSet presAssocID="{6857284E-EC31-40CD-B9B4-115247884205}" presName="composite3" presStyleCnt="0"/>
      <dgm:spPr/>
      <dgm:t>
        <a:bodyPr/>
        <a:lstStyle/>
        <a:p>
          <a:endParaRPr lang="en-AU"/>
        </a:p>
      </dgm:t>
    </dgm:pt>
    <dgm:pt modelId="{0E691141-543E-4654-8221-7710A3023EB8}" type="pres">
      <dgm:prSet presAssocID="{6857284E-EC31-40CD-B9B4-115247884205}" presName="background3" presStyleLbl="asst1" presStyleIdx="4" presStyleCnt="6"/>
      <dgm:spPr/>
      <dgm:t>
        <a:bodyPr/>
        <a:lstStyle/>
        <a:p>
          <a:endParaRPr lang="en-AU"/>
        </a:p>
      </dgm:t>
    </dgm:pt>
    <dgm:pt modelId="{B3849168-709A-4DA2-B2D6-1D0058DE9028}" type="pres">
      <dgm:prSet presAssocID="{6857284E-EC31-40CD-B9B4-115247884205}" presName="text3" presStyleLbl="fgAcc3" presStyleIdx="3" presStyleCnt="7">
        <dgm:presLayoutVars>
          <dgm:chPref val="3"/>
        </dgm:presLayoutVars>
      </dgm:prSet>
      <dgm:spPr/>
      <dgm:t>
        <a:bodyPr/>
        <a:lstStyle/>
        <a:p>
          <a:endParaRPr lang="en-AU"/>
        </a:p>
      </dgm:t>
    </dgm:pt>
    <dgm:pt modelId="{7450A35A-AA47-4E44-89AB-7EDEA26A4531}" type="pres">
      <dgm:prSet presAssocID="{6857284E-EC31-40CD-B9B4-115247884205}" presName="hierChild4" presStyleCnt="0"/>
      <dgm:spPr/>
      <dgm:t>
        <a:bodyPr/>
        <a:lstStyle/>
        <a:p>
          <a:endParaRPr lang="en-AU"/>
        </a:p>
      </dgm:t>
    </dgm:pt>
    <dgm:pt modelId="{BE39FFF4-0C23-4314-90EA-C6C6196C0646}" type="pres">
      <dgm:prSet presAssocID="{BDC8126A-C2AE-4E0F-A4BD-98CAE46A504E}" presName="Name10" presStyleLbl="parChTrans1D2" presStyleIdx="1" presStyleCnt="2"/>
      <dgm:spPr/>
      <dgm:t>
        <a:bodyPr/>
        <a:lstStyle/>
        <a:p>
          <a:endParaRPr lang="en-AU"/>
        </a:p>
      </dgm:t>
    </dgm:pt>
    <dgm:pt modelId="{322EB9BC-2D8A-4C7D-87C7-1B751B5C3418}" type="pres">
      <dgm:prSet presAssocID="{AAC8E2DA-9AD5-47FC-9800-1F6DF271544C}" presName="hierRoot2" presStyleCnt="0"/>
      <dgm:spPr/>
      <dgm:t>
        <a:bodyPr/>
        <a:lstStyle/>
        <a:p>
          <a:endParaRPr lang="en-AU"/>
        </a:p>
      </dgm:t>
    </dgm:pt>
    <dgm:pt modelId="{5260EA6F-A65D-4FFA-9106-FAC3D21F5934}" type="pres">
      <dgm:prSet presAssocID="{AAC8E2DA-9AD5-47FC-9800-1F6DF271544C}" presName="composite2" presStyleCnt="0"/>
      <dgm:spPr/>
      <dgm:t>
        <a:bodyPr/>
        <a:lstStyle/>
        <a:p>
          <a:endParaRPr lang="en-AU"/>
        </a:p>
      </dgm:t>
    </dgm:pt>
    <dgm:pt modelId="{970CE7B6-7114-435E-9C7B-FA3118EE0769}" type="pres">
      <dgm:prSet presAssocID="{AAC8E2DA-9AD5-47FC-9800-1F6DF271544C}" presName="background2" presStyleLbl="asst1" presStyleIdx="5" presStyleCnt="6"/>
      <dgm:spPr/>
      <dgm:t>
        <a:bodyPr/>
        <a:lstStyle/>
        <a:p>
          <a:endParaRPr lang="en-AU"/>
        </a:p>
      </dgm:t>
    </dgm:pt>
    <dgm:pt modelId="{170D20A5-B1B2-470F-BC60-FF937F7AB97C}" type="pres">
      <dgm:prSet presAssocID="{AAC8E2DA-9AD5-47FC-9800-1F6DF271544C}" presName="text2" presStyleLbl="fgAcc2" presStyleIdx="1" presStyleCnt="2">
        <dgm:presLayoutVars>
          <dgm:chPref val="3"/>
        </dgm:presLayoutVars>
      </dgm:prSet>
      <dgm:spPr/>
      <dgm:t>
        <a:bodyPr/>
        <a:lstStyle/>
        <a:p>
          <a:endParaRPr lang="en-AU"/>
        </a:p>
      </dgm:t>
    </dgm:pt>
    <dgm:pt modelId="{C52521EA-5A5C-473B-A4AE-A5513E7FF9B2}" type="pres">
      <dgm:prSet presAssocID="{AAC8E2DA-9AD5-47FC-9800-1F6DF271544C}" presName="hierChild3" presStyleCnt="0"/>
      <dgm:spPr/>
      <dgm:t>
        <a:bodyPr/>
        <a:lstStyle/>
        <a:p>
          <a:endParaRPr lang="en-AU"/>
        </a:p>
      </dgm:t>
    </dgm:pt>
    <dgm:pt modelId="{1A3C017C-CD74-4CBF-B15A-7B9EBEA377F5}" type="pres">
      <dgm:prSet presAssocID="{E14CB457-21EC-4763-877D-872F9F644C70}" presName="Name17" presStyleLbl="parChTrans1D3" presStyleIdx="4" presStyleCnt="7"/>
      <dgm:spPr/>
      <dgm:t>
        <a:bodyPr/>
        <a:lstStyle/>
        <a:p>
          <a:endParaRPr lang="en-AU"/>
        </a:p>
      </dgm:t>
    </dgm:pt>
    <dgm:pt modelId="{0435E539-8043-4892-B38C-F502A1F6E4F6}" type="pres">
      <dgm:prSet presAssocID="{7DEA2400-405E-438A-841A-FCB57F4D5249}" presName="hierRoot3" presStyleCnt="0"/>
      <dgm:spPr/>
      <dgm:t>
        <a:bodyPr/>
        <a:lstStyle/>
        <a:p>
          <a:endParaRPr lang="en-AU"/>
        </a:p>
      </dgm:t>
    </dgm:pt>
    <dgm:pt modelId="{D4EB352D-A653-4D79-A64B-9940AA2E81CE}" type="pres">
      <dgm:prSet presAssocID="{7DEA2400-405E-438A-841A-FCB57F4D5249}" presName="composite3" presStyleCnt="0"/>
      <dgm:spPr/>
      <dgm:t>
        <a:bodyPr/>
        <a:lstStyle/>
        <a:p>
          <a:endParaRPr lang="en-AU"/>
        </a:p>
      </dgm:t>
    </dgm:pt>
    <dgm:pt modelId="{C457BDED-70C7-479E-A922-11289496E8C9}" type="pres">
      <dgm:prSet presAssocID="{7DEA2400-405E-438A-841A-FCB57F4D5249}" presName="background3" presStyleLbl="node3" presStyleIdx="0" presStyleCnt="3"/>
      <dgm:spPr/>
      <dgm:t>
        <a:bodyPr/>
        <a:lstStyle/>
        <a:p>
          <a:endParaRPr lang="en-AU"/>
        </a:p>
      </dgm:t>
    </dgm:pt>
    <dgm:pt modelId="{51B58E98-FED0-46A4-BCE4-A3DF7663CC9F}" type="pres">
      <dgm:prSet presAssocID="{7DEA2400-405E-438A-841A-FCB57F4D5249}" presName="text3" presStyleLbl="fgAcc3" presStyleIdx="4" presStyleCnt="7">
        <dgm:presLayoutVars>
          <dgm:chPref val="3"/>
        </dgm:presLayoutVars>
      </dgm:prSet>
      <dgm:spPr/>
      <dgm:t>
        <a:bodyPr/>
        <a:lstStyle/>
        <a:p>
          <a:endParaRPr lang="en-AU"/>
        </a:p>
      </dgm:t>
    </dgm:pt>
    <dgm:pt modelId="{BD087EB5-F041-4F3C-B08A-48285B48606C}" type="pres">
      <dgm:prSet presAssocID="{7DEA2400-405E-438A-841A-FCB57F4D5249}" presName="hierChild4" presStyleCnt="0"/>
      <dgm:spPr/>
      <dgm:t>
        <a:bodyPr/>
        <a:lstStyle/>
        <a:p>
          <a:endParaRPr lang="en-AU"/>
        </a:p>
      </dgm:t>
    </dgm:pt>
    <dgm:pt modelId="{4F89F530-1877-4E39-A5FD-2DF30E1A6E57}" type="pres">
      <dgm:prSet presAssocID="{ED4ED62A-87AF-4ED0-B247-89CD1948CD6D}" presName="Name17" presStyleLbl="parChTrans1D3" presStyleIdx="5" presStyleCnt="7"/>
      <dgm:spPr/>
      <dgm:t>
        <a:bodyPr/>
        <a:lstStyle/>
        <a:p>
          <a:endParaRPr lang="en-AU"/>
        </a:p>
      </dgm:t>
    </dgm:pt>
    <dgm:pt modelId="{25AED2D1-1E6B-4DF5-875D-FB36AC5AF1CF}" type="pres">
      <dgm:prSet presAssocID="{72A25E5F-A1A8-4D17-AB3C-1284EC7BFE4D}" presName="hierRoot3" presStyleCnt="0"/>
      <dgm:spPr/>
      <dgm:t>
        <a:bodyPr/>
        <a:lstStyle/>
        <a:p>
          <a:endParaRPr lang="en-AU"/>
        </a:p>
      </dgm:t>
    </dgm:pt>
    <dgm:pt modelId="{3BAC8961-142C-4EC2-874C-439CCEA78000}" type="pres">
      <dgm:prSet presAssocID="{72A25E5F-A1A8-4D17-AB3C-1284EC7BFE4D}" presName="composite3" presStyleCnt="0"/>
      <dgm:spPr/>
      <dgm:t>
        <a:bodyPr/>
        <a:lstStyle/>
        <a:p>
          <a:endParaRPr lang="en-AU"/>
        </a:p>
      </dgm:t>
    </dgm:pt>
    <dgm:pt modelId="{EDE4104F-C725-4EF8-93BC-9B64B11F2239}" type="pres">
      <dgm:prSet presAssocID="{72A25E5F-A1A8-4D17-AB3C-1284EC7BFE4D}" presName="background3" presStyleLbl="node3" presStyleIdx="1" presStyleCnt="3"/>
      <dgm:spPr/>
      <dgm:t>
        <a:bodyPr/>
        <a:lstStyle/>
        <a:p>
          <a:endParaRPr lang="en-AU"/>
        </a:p>
      </dgm:t>
    </dgm:pt>
    <dgm:pt modelId="{27B5714C-7D14-40F3-A70E-C60646C98298}" type="pres">
      <dgm:prSet presAssocID="{72A25E5F-A1A8-4D17-AB3C-1284EC7BFE4D}" presName="text3" presStyleLbl="fgAcc3" presStyleIdx="5" presStyleCnt="7">
        <dgm:presLayoutVars>
          <dgm:chPref val="3"/>
        </dgm:presLayoutVars>
      </dgm:prSet>
      <dgm:spPr/>
      <dgm:t>
        <a:bodyPr/>
        <a:lstStyle/>
        <a:p>
          <a:endParaRPr lang="en-AU"/>
        </a:p>
      </dgm:t>
    </dgm:pt>
    <dgm:pt modelId="{5470ACD9-9D6F-4449-B2A0-916442A95465}" type="pres">
      <dgm:prSet presAssocID="{72A25E5F-A1A8-4D17-AB3C-1284EC7BFE4D}" presName="hierChild4" presStyleCnt="0"/>
      <dgm:spPr/>
      <dgm:t>
        <a:bodyPr/>
        <a:lstStyle/>
        <a:p>
          <a:endParaRPr lang="en-AU"/>
        </a:p>
      </dgm:t>
    </dgm:pt>
    <dgm:pt modelId="{C029EA85-8231-4802-BE39-B12B0083C8A8}" type="pres">
      <dgm:prSet presAssocID="{D205FE70-8E72-48B2-A8E3-00A4A616421F}" presName="Name17" presStyleLbl="parChTrans1D3" presStyleIdx="6" presStyleCnt="7"/>
      <dgm:spPr/>
      <dgm:t>
        <a:bodyPr/>
        <a:lstStyle/>
        <a:p>
          <a:endParaRPr lang="en-AU"/>
        </a:p>
      </dgm:t>
    </dgm:pt>
    <dgm:pt modelId="{96B4DC64-BA95-4E6F-956D-17427DDA8A4A}" type="pres">
      <dgm:prSet presAssocID="{D333383F-BCC7-4138-A042-6FBB85E646F1}" presName="hierRoot3" presStyleCnt="0"/>
      <dgm:spPr/>
      <dgm:t>
        <a:bodyPr/>
        <a:lstStyle/>
        <a:p>
          <a:endParaRPr lang="en-AU"/>
        </a:p>
      </dgm:t>
    </dgm:pt>
    <dgm:pt modelId="{B5E0A454-C550-4CFD-9EFB-EAD7E9452D81}" type="pres">
      <dgm:prSet presAssocID="{D333383F-BCC7-4138-A042-6FBB85E646F1}" presName="composite3" presStyleCnt="0"/>
      <dgm:spPr/>
      <dgm:t>
        <a:bodyPr/>
        <a:lstStyle/>
        <a:p>
          <a:endParaRPr lang="en-AU"/>
        </a:p>
      </dgm:t>
    </dgm:pt>
    <dgm:pt modelId="{0920A55C-9DB0-4EFF-993E-27D3EF67BEC9}" type="pres">
      <dgm:prSet presAssocID="{D333383F-BCC7-4138-A042-6FBB85E646F1}" presName="background3" presStyleLbl="node3" presStyleIdx="2" presStyleCnt="3"/>
      <dgm:spPr/>
      <dgm:t>
        <a:bodyPr/>
        <a:lstStyle/>
        <a:p>
          <a:endParaRPr lang="en-AU"/>
        </a:p>
      </dgm:t>
    </dgm:pt>
    <dgm:pt modelId="{AE31208F-6654-4551-8366-1A8B0CC5A973}" type="pres">
      <dgm:prSet presAssocID="{D333383F-BCC7-4138-A042-6FBB85E646F1}" presName="text3" presStyleLbl="fgAcc3" presStyleIdx="6" presStyleCnt="7">
        <dgm:presLayoutVars>
          <dgm:chPref val="3"/>
        </dgm:presLayoutVars>
      </dgm:prSet>
      <dgm:spPr/>
      <dgm:t>
        <a:bodyPr/>
        <a:lstStyle/>
        <a:p>
          <a:endParaRPr lang="en-AU"/>
        </a:p>
      </dgm:t>
    </dgm:pt>
    <dgm:pt modelId="{7B49464E-8D6E-4D7D-A907-5885E1EE6E28}" type="pres">
      <dgm:prSet presAssocID="{D333383F-BCC7-4138-A042-6FBB85E646F1}" presName="hierChild4" presStyleCnt="0"/>
      <dgm:spPr/>
      <dgm:t>
        <a:bodyPr/>
        <a:lstStyle/>
        <a:p>
          <a:endParaRPr lang="en-AU"/>
        </a:p>
      </dgm:t>
    </dgm:pt>
  </dgm:ptLst>
  <dgm:cxnLst>
    <dgm:cxn modelId="{A5B019C1-72E3-4391-85C2-E4866E8EFC4A}" type="presOf" srcId="{D205FE70-8E72-48B2-A8E3-00A4A616421F}" destId="{C029EA85-8231-4802-BE39-B12B0083C8A8}" srcOrd="0" destOrd="0" presId="urn:microsoft.com/office/officeart/2005/8/layout/hierarchy1"/>
    <dgm:cxn modelId="{43FB641A-8498-4D70-BB05-4D26048B7789}" type="presOf" srcId="{69B4A7DB-CF31-445E-BFB6-71B4CF2643F7}" destId="{681B718D-B162-4A7D-99A8-6C497307D5FF}" srcOrd="0" destOrd="0" presId="urn:microsoft.com/office/officeart/2005/8/layout/hierarchy1"/>
    <dgm:cxn modelId="{43E49BC5-28FA-4245-A8C5-3834B2ECA223}" type="presOf" srcId="{6A2F7B07-4134-4EC0-8452-29FB39476A7D}" destId="{DF93CD85-3B67-4BED-92B3-334F8F7F437A}" srcOrd="0" destOrd="0" presId="urn:microsoft.com/office/officeart/2005/8/layout/hierarchy1"/>
    <dgm:cxn modelId="{7FC8D572-41D6-457F-8B30-9C106F13A3DB}" srcId="{C9FFCF0D-09EC-428D-9E2B-B53378194195}" destId="{D9027D8D-C438-4C19-BBF7-1C8847496E71}" srcOrd="0" destOrd="0" parTransId="{E50F948E-6778-4726-8114-CA43822123FF}" sibTransId="{DF223B05-005D-439B-A9A5-280666915041}"/>
    <dgm:cxn modelId="{CA3B8A15-D1FB-4184-A49B-42E4CB834A9D}" type="presOf" srcId="{72A25E5F-A1A8-4D17-AB3C-1284EC7BFE4D}" destId="{27B5714C-7D14-40F3-A70E-C60646C98298}" srcOrd="0" destOrd="0" presId="urn:microsoft.com/office/officeart/2005/8/layout/hierarchy1"/>
    <dgm:cxn modelId="{0F5BCA2E-679F-4146-BE97-7F46EBE6AF8E}" type="presOf" srcId="{2644F032-2B1E-4E66-B306-D817F04C0F67}" destId="{EEA72BB7-0AED-4087-B137-4FB85B6837C9}" srcOrd="0" destOrd="0" presId="urn:microsoft.com/office/officeart/2005/8/layout/hierarchy1"/>
    <dgm:cxn modelId="{9DDF00E9-2E88-4F51-95E2-EBB729F8F320}" srcId="{210FB446-6261-4100-8B9A-ABA2FBD912AA}" destId="{2B266580-3564-41CC-BD3F-A8095B68246B}" srcOrd="0" destOrd="0" parTransId="{A822D578-D78A-4F89-A0F1-619151865DE1}" sibTransId="{7FCD8F78-39A7-4397-BD2D-B54F761056BC}"/>
    <dgm:cxn modelId="{2E75B374-9877-4963-80AF-2BD9E5BE27E9}" type="presOf" srcId="{2B266580-3564-41CC-BD3F-A8095B68246B}" destId="{5CD895EC-8058-43AB-84F2-46B9AA2A8F17}" srcOrd="0" destOrd="0" presId="urn:microsoft.com/office/officeart/2005/8/layout/hierarchy1"/>
    <dgm:cxn modelId="{147529D5-F60B-473A-90FB-EF91B1B27D53}" srcId="{AAC8E2DA-9AD5-47FC-9800-1F6DF271544C}" destId="{D333383F-BCC7-4138-A042-6FBB85E646F1}" srcOrd="2" destOrd="0" parTransId="{D205FE70-8E72-48B2-A8E3-00A4A616421F}" sibTransId="{25A80E0C-DAB0-4D18-9164-9A055859464A}"/>
    <dgm:cxn modelId="{0E23CFE6-AA4E-409C-8416-080758AF5C9A}" type="presOf" srcId="{6857284E-EC31-40CD-B9B4-115247884205}" destId="{B3849168-709A-4DA2-B2D6-1D0058DE9028}" srcOrd="0" destOrd="0" presId="urn:microsoft.com/office/officeart/2005/8/layout/hierarchy1"/>
    <dgm:cxn modelId="{51B30A66-0C56-4094-A452-83804D2E31EB}" type="presOf" srcId="{A822D578-D78A-4F89-A0F1-619151865DE1}" destId="{96855386-C130-416C-90D7-71E9FDD0CDF2}" srcOrd="0" destOrd="0" presId="urn:microsoft.com/office/officeart/2005/8/layout/hierarchy1"/>
    <dgm:cxn modelId="{64DC036B-E4B0-40B3-8E23-82C9467D5632}" srcId="{AAC8E2DA-9AD5-47FC-9800-1F6DF271544C}" destId="{72A25E5F-A1A8-4D17-AB3C-1284EC7BFE4D}" srcOrd="1" destOrd="0" parTransId="{ED4ED62A-87AF-4ED0-B247-89CD1948CD6D}" sibTransId="{47BB4D7C-2726-4CE2-ADBD-779527F09493}"/>
    <dgm:cxn modelId="{C3D223F3-D8D6-48BE-A579-933CCFB52EA2}" srcId="{D9027D8D-C438-4C19-BBF7-1C8847496E71}" destId="{AAC8E2DA-9AD5-47FC-9800-1F6DF271544C}" srcOrd="1" destOrd="0" parTransId="{BDC8126A-C2AE-4E0F-A4BD-98CAE46A504E}" sibTransId="{9F5F80E7-81DD-42E2-971E-945BCB2F3214}"/>
    <dgm:cxn modelId="{3614DA53-30FD-41AA-95D2-A90772778F6E}" type="presOf" srcId="{4E2C1BAA-BBDB-4BD4-8B69-03430808764F}" destId="{CC1B7759-3DEA-42CF-BCA0-63F3A9FEF943}" srcOrd="0" destOrd="0" presId="urn:microsoft.com/office/officeart/2005/8/layout/hierarchy1"/>
    <dgm:cxn modelId="{D529C746-C743-4463-A8B7-24F2F251FC26}" type="presOf" srcId="{D9027D8D-C438-4C19-BBF7-1C8847496E71}" destId="{DFD620AC-D419-49CB-8572-E377B304CD57}" srcOrd="0" destOrd="0" presId="urn:microsoft.com/office/officeart/2005/8/layout/hierarchy1"/>
    <dgm:cxn modelId="{1A77A500-285F-4C54-BEE5-02BBD968361A}" srcId="{D9027D8D-C438-4C19-BBF7-1C8847496E71}" destId="{210FB446-6261-4100-8B9A-ABA2FBD912AA}" srcOrd="0" destOrd="0" parTransId="{4E2C1BAA-BBDB-4BD4-8B69-03430808764F}" sibTransId="{398217C5-E3FA-4C08-BB86-5AE5077DFD01}"/>
    <dgm:cxn modelId="{23D19C16-D11C-4A04-BA4A-804A0E50C52D}" type="presOf" srcId="{D333383F-BCC7-4138-A042-6FBB85E646F1}" destId="{AE31208F-6654-4551-8366-1A8B0CC5A973}" srcOrd="0" destOrd="0" presId="urn:microsoft.com/office/officeart/2005/8/layout/hierarchy1"/>
    <dgm:cxn modelId="{AAE52620-85B5-4299-A652-5FCDEEBB29BA}" type="presOf" srcId="{7727E563-AEF7-4E17-8D0B-B1E68CAAECBF}" destId="{8521EC3E-51E8-4079-809E-EE795F52E1C0}" srcOrd="0" destOrd="0" presId="urn:microsoft.com/office/officeart/2005/8/layout/hierarchy1"/>
    <dgm:cxn modelId="{AC9769DF-DAF8-43AC-A287-ED21A68FCA0E}" type="presOf" srcId="{210FB446-6261-4100-8B9A-ABA2FBD912AA}" destId="{C5DB8C39-2C25-4EB5-8763-15D12E7D17F5}" srcOrd="0" destOrd="0" presId="urn:microsoft.com/office/officeart/2005/8/layout/hierarchy1"/>
    <dgm:cxn modelId="{69C4F92C-A6AF-4108-97CA-B1C55F08019D}" srcId="{210FB446-6261-4100-8B9A-ABA2FBD912AA}" destId="{9ACF9E50-168E-4304-8FA7-FF8C8D974B3E}" srcOrd="2" destOrd="0" parTransId="{7727E563-AEF7-4E17-8D0B-B1E68CAAECBF}" sibTransId="{8E36330B-13F8-4C1F-BEE7-0E82F30373BD}"/>
    <dgm:cxn modelId="{44CB5115-5CF1-4E7D-AE78-2BB4ED26D7EB}" type="presOf" srcId="{7DEA2400-405E-438A-841A-FCB57F4D5249}" destId="{51B58E98-FED0-46A4-BCE4-A3DF7663CC9F}" srcOrd="0" destOrd="0" presId="urn:microsoft.com/office/officeart/2005/8/layout/hierarchy1"/>
    <dgm:cxn modelId="{86F0839D-1540-4F12-9193-60733BD83D0E}" type="presOf" srcId="{C9FFCF0D-09EC-428D-9E2B-B53378194195}" destId="{2DBEE11C-395C-4C12-8DE4-3FF3D76116C8}" srcOrd="0" destOrd="0" presId="urn:microsoft.com/office/officeart/2005/8/layout/hierarchy1"/>
    <dgm:cxn modelId="{34A396EA-C0E6-4B9C-8721-52661F7A2DDB}" type="presOf" srcId="{E14CB457-21EC-4763-877D-872F9F644C70}" destId="{1A3C017C-CD74-4CBF-B15A-7B9EBEA377F5}" srcOrd="0" destOrd="0" presId="urn:microsoft.com/office/officeart/2005/8/layout/hierarchy1"/>
    <dgm:cxn modelId="{1DC31E80-4292-4341-B99B-1516F150DB5F}" type="presOf" srcId="{ED4ED62A-87AF-4ED0-B247-89CD1948CD6D}" destId="{4F89F530-1877-4E39-A5FD-2DF30E1A6E57}" srcOrd="0" destOrd="0" presId="urn:microsoft.com/office/officeart/2005/8/layout/hierarchy1"/>
    <dgm:cxn modelId="{EFBCA736-6008-49CD-AE9D-5997299A8CD8}" srcId="{210FB446-6261-4100-8B9A-ABA2FBD912AA}" destId="{2644F032-2B1E-4E66-B306-D817F04C0F67}" srcOrd="1" destOrd="0" parTransId="{6A2F7B07-4134-4EC0-8452-29FB39476A7D}" sibTransId="{7F8FBBD4-56DB-4A84-8A04-33D8E0BFC6BB}"/>
    <dgm:cxn modelId="{6EB21B96-D137-436F-9DF0-D0675670119F}" srcId="{210FB446-6261-4100-8B9A-ABA2FBD912AA}" destId="{6857284E-EC31-40CD-B9B4-115247884205}" srcOrd="3" destOrd="0" parTransId="{69B4A7DB-CF31-445E-BFB6-71B4CF2643F7}" sibTransId="{90B67769-F5D3-46BF-86D2-635E10FCDBA5}"/>
    <dgm:cxn modelId="{77474AF9-CCEA-46EB-9852-AB0C77E5487F}" srcId="{AAC8E2DA-9AD5-47FC-9800-1F6DF271544C}" destId="{7DEA2400-405E-438A-841A-FCB57F4D5249}" srcOrd="0" destOrd="0" parTransId="{E14CB457-21EC-4763-877D-872F9F644C70}" sibTransId="{9581B080-96B1-4A45-B7A6-17906A196ABF}"/>
    <dgm:cxn modelId="{A279D340-D832-44A7-90B7-83C09AD5920F}" type="presOf" srcId="{BDC8126A-C2AE-4E0F-A4BD-98CAE46A504E}" destId="{BE39FFF4-0C23-4314-90EA-C6C6196C0646}" srcOrd="0" destOrd="0" presId="urn:microsoft.com/office/officeart/2005/8/layout/hierarchy1"/>
    <dgm:cxn modelId="{2E4C6C43-AA1E-409F-8D1E-1C1386B2FC60}" type="presOf" srcId="{AAC8E2DA-9AD5-47FC-9800-1F6DF271544C}" destId="{170D20A5-B1B2-470F-BC60-FF937F7AB97C}" srcOrd="0" destOrd="0" presId="urn:microsoft.com/office/officeart/2005/8/layout/hierarchy1"/>
    <dgm:cxn modelId="{5DC71C02-1747-4670-AC47-85ED5DA1E093}" type="presOf" srcId="{9ACF9E50-168E-4304-8FA7-FF8C8D974B3E}" destId="{7FDE7A85-5F72-49B7-A980-4B19F8E5AC0D}" srcOrd="0" destOrd="0" presId="urn:microsoft.com/office/officeart/2005/8/layout/hierarchy1"/>
    <dgm:cxn modelId="{C4097414-622D-4CD6-8012-DA28D8F4FAE0}" type="presParOf" srcId="{2DBEE11C-395C-4C12-8DE4-3FF3D76116C8}" destId="{AE64751F-D0A7-4DDF-A52B-61366629053A}" srcOrd="0" destOrd="0" presId="urn:microsoft.com/office/officeart/2005/8/layout/hierarchy1"/>
    <dgm:cxn modelId="{7FCD5EFD-B703-4708-B659-027C67B8A2D4}" type="presParOf" srcId="{AE64751F-D0A7-4DDF-A52B-61366629053A}" destId="{FE9EB365-EEB7-4CDD-B222-A29CFF93F806}" srcOrd="0" destOrd="0" presId="urn:microsoft.com/office/officeart/2005/8/layout/hierarchy1"/>
    <dgm:cxn modelId="{FC87346F-A29F-41A2-99F0-59B99974DF7A}" type="presParOf" srcId="{FE9EB365-EEB7-4CDD-B222-A29CFF93F806}" destId="{915339C0-C54B-4EA2-94A1-48E8A22CE133}" srcOrd="0" destOrd="0" presId="urn:microsoft.com/office/officeart/2005/8/layout/hierarchy1"/>
    <dgm:cxn modelId="{E3BA6CC1-059C-4EA1-A95F-CF7C35B7B00E}" type="presParOf" srcId="{FE9EB365-EEB7-4CDD-B222-A29CFF93F806}" destId="{DFD620AC-D419-49CB-8572-E377B304CD57}" srcOrd="1" destOrd="0" presId="urn:microsoft.com/office/officeart/2005/8/layout/hierarchy1"/>
    <dgm:cxn modelId="{BC12E911-005E-4CAE-AD31-97537F838C8A}" type="presParOf" srcId="{AE64751F-D0A7-4DDF-A52B-61366629053A}" destId="{70B0008A-C623-4AC5-96D7-C10DE52493C2}" srcOrd="1" destOrd="0" presId="urn:microsoft.com/office/officeart/2005/8/layout/hierarchy1"/>
    <dgm:cxn modelId="{8E023171-12E8-4BB7-8293-7ECE1B222C97}" type="presParOf" srcId="{70B0008A-C623-4AC5-96D7-C10DE52493C2}" destId="{CC1B7759-3DEA-42CF-BCA0-63F3A9FEF943}" srcOrd="0" destOrd="0" presId="urn:microsoft.com/office/officeart/2005/8/layout/hierarchy1"/>
    <dgm:cxn modelId="{D17E278C-2B7C-4B86-B94F-9C534CBB4D7A}" type="presParOf" srcId="{70B0008A-C623-4AC5-96D7-C10DE52493C2}" destId="{A10E923C-0995-4130-B8C4-FED6CBDE659E}" srcOrd="1" destOrd="0" presId="urn:microsoft.com/office/officeart/2005/8/layout/hierarchy1"/>
    <dgm:cxn modelId="{3CAFEBF0-DD66-41A8-9132-FF82B81B825E}" type="presParOf" srcId="{A10E923C-0995-4130-B8C4-FED6CBDE659E}" destId="{90DE003D-7DF9-4BB8-AD27-B911E7B697A0}" srcOrd="0" destOrd="0" presId="urn:microsoft.com/office/officeart/2005/8/layout/hierarchy1"/>
    <dgm:cxn modelId="{F0C7908A-AA48-4BB2-A5D5-362E43C39F9D}" type="presParOf" srcId="{90DE003D-7DF9-4BB8-AD27-B911E7B697A0}" destId="{4FB5B6A0-6829-4563-8592-A0EBCDEB9DC9}" srcOrd="0" destOrd="0" presId="urn:microsoft.com/office/officeart/2005/8/layout/hierarchy1"/>
    <dgm:cxn modelId="{95A106F3-8953-4706-AD75-CDED46F556BF}" type="presParOf" srcId="{90DE003D-7DF9-4BB8-AD27-B911E7B697A0}" destId="{C5DB8C39-2C25-4EB5-8763-15D12E7D17F5}" srcOrd="1" destOrd="0" presId="urn:microsoft.com/office/officeart/2005/8/layout/hierarchy1"/>
    <dgm:cxn modelId="{00F811A7-EF57-442E-9589-C0AE638011E6}" type="presParOf" srcId="{A10E923C-0995-4130-B8C4-FED6CBDE659E}" destId="{8F49E078-B28C-4ECE-AC25-4B2CEF80691A}" srcOrd="1" destOrd="0" presId="urn:microsoft.com/office/officeart/2005/8/layout/hierarchy1"/>
    <dgm:cxn modelId="{03923EB9-FE75-4FBF-B90F-88D03AF13506}" type="presParOf" srcId="{8F49E078-B28C-4ECE-AC25-4B2CEF80691A}" destId="{96855386-C130-416C-90D7-71E9FDD0CDF2}" srcOrd="0" destOrd="0" presId="urn:microsoft.com/office/officeart/2005/8/layout/hierarchy1"/>
    <dgm:cxn modelId="{78016C42-5F5A-4DAD-8B63-34E0688316EC}" type="presParOf" srcId="{8F49E078-B28C-4ECE-AC25-4B2CEF80691A}" destId="{DE161DC2-DCF1-44AC-B4DC-4873578BF0B2}" srcOrd="1" destOrd="0" presId="urn:microsoft.com/office/officeart/2005/8/layout/hierarchy1"/>
    <dgm:cxn modelId="{D634A40A-2F0C-4814-B6CA-EE8B51EDC5ED}" type="presParOf" srcId="{DE161DC2-DCF1-44AC-B4DC-4873578BF0B2}" destId="{28300EF5-0CD2-4E5C-BD27-FE5F7A328F55}" srcOrd="0" destOrd="0" presId="urn:microsoft.com/office/officeart/2005/8/layout/hierarchy1"/>
    <dgm:cxn modelId="{59AC62C5-E7FB-421D-A4B6-2A07CA19067B}" type="presParOf" srcId="{28300EF5-0CD2-4E5C-BD27-FE5F7A328F55}" destId="{647AAE09-A7D8-4B9D-ACC5-5F5C3F648098}" srcOrd="0" destOrd="0" presId="urn:microsoft.com/office/officeart/2005/8/layout/hierarchy1"/>
    <dgm:cxn modelId="{58736476-D6A5-432F-8EA2-9F32250558ED}" type="presParOf" srcId="{28300EF5-0CD2-4E5C-BD27-FE5F7A328F55}" destId="{5CD895EC-8058-43AB-84F2-46B9AA2A8F17}" srcOrd="1" destOrd="0" presId="urn:microsoft.com/office/officeart/2005/8/layout/hierarchy1"/>
    <dgm:cxn modelId="{6BBDED52-2F99-4F34-8EAE-067699579389}" type="presParOf" srcId="{DE161DC2-DCF1-44AC-B4DC-4873578BF0B2}" destId="{A0031660-3784-4E43-BC23-1344BA0F0499}" srcOrd="1" destOrd="0" presId="urn:microsoft.com/office/officeart/2005/8/layout/hierarchy1"/>
    <dgm:cxn modelId="{2715E584-D836-448C-A9F5-45DC56C373FB}" type="presParOf" srcId="{8F49E078-B28C-4ECE-AC25-4B2CEF80691A}" destId="{DF93CD85-3B67-4BED-92B3-334F8F7F437A}" srcOrd="2" destOrd="0" presId="urn:microsoft.com/office/officeart/2005/8/layout/hierarchy1"/>
    <dgm:cxn modelId="{3ADDE099-46A7-4A3F-8CC1-2E0A7E57C8E6}" type="presParOf" srcId="{8F49E078-B28C-4ECE-AC25-4B2CEF80691A}" destId="{C8B7E43C-32E3-4B62-8F0C-ADA2DB203EA5}" srcOrd="3" destOrd="0" presId="urn:microsoft.com/office/officeart/2005/8/layout/hierarchy1"/>
    <dgm:cxn modelId="{C19E63DC-F3B4-4ADE-91B2-1E984665F0E0}" type="presParOf" srcId="{C8B7E43C-32E3-4B62-8F0C-ADA2DB203EA5}" destId="{8759EC65-D562-4555-8846-921C41194216}" srcOrd="0" destOrd="0" presId="urn:microsoft.com/office/officeart/2005/8/layout/hierarchy1"/>
    <dgm:cxn modelId="{4620FCA7-C80D-435D-B16D-B6BE8EB30A35}" type="presParOf" srcId="{8759EC65-D562-4555-8846-921C41194216}" destId="{CB5402B4-97CE-413D-ACC2-625BC2A6C952}" srcOrd="0" destOrd="0" presId="urn:microsoft.com/office/officeart/2005/8/layout/hierarchy1"/>
    <dgm:cxn modelId="{019B02C5-1C73-44B5-925B-E3C34812F519}" type="presParOf" srcId="{8759EC65-D562-4555-8846-921C41194216}" destId="{EEA72BB7-0AED-4087-B137-4FB85B6837C9}" srcOrd="1" destOrd="0" presId="urn:microsoft.com/office/officeart/2005/8/layout/hierarchy1"/>
    <dgm:cxn modelId="{2F3DDCC5-9D3B-4790-B95B-3D1F32DE69D1}" type="presParOf" srcId="{C8B7E43C-32E3-4B62-8F0C-ADA2DB203EA5}" destId="{7046A8C0-D777-4328-85AA-5686AF63F472}" srcOrd="1" destOrd="0" presId="urn:microsoft.com/office/officeart/2005/8/layout/hierarchy1"/>
    <dgm:cxn modelId="{9D073CFD-3F57-4BCE-91A3-9152F8016F9F}" type="presParOf" srcId="{8F49E078-B28C-4ECE-AC25-4B2CEF80691A}" destId="{8521EC3E-51E8-4079-809E-EE795F52E1C0}" srcOrd="4" destOrd="0" presId="urn:microsoft.com/office/officeart/2005/8/layout/hierarchy1"/>
    <dgm:cxn modelId="{7AE3A36E-1663-4106-B491-9199986174D0}" type="presParOf" srcId="{8F49E078-B28C-4ECE-AC25-4B2CEF80691A}" destId="{160C3E53-830F-44A8-B8B8-9E5FDA3098C8}" srcOrd="5" destOrd="0" presId="urn:microsoft.com/office/officeart/2005/8/layout/hierarchy1"/>
    <dgm:cxn modelId="{AA66EB80-341D-493A-92E6-B96D97C01F2F}" type="presParOf" srcId="{160C3E53-830F-44A8-B8B8-9E5FDA3098C8}" destId="{F03C9EB9-7141-450E-9886-295A1AC322F0}" srcOrd="0" destOrd="0" presId="urn:microsoft.com/office/officeart/2005/8/layout/hierarchy1"/>
    <dgm:cxn modelId="{1D9DF5BB-8234-4BA3-A22C-6E4AF3AD7036}" type="presParOf" srcId="{F03C9EB9-7141-450E-9886-295A1AC322F0}" destId="{F9664E08-1965-4635-A9D5-E88C1D99E625}" srcOrd="0" destOrd="0" presId="urn:microsoft.com/office/officeart/2005/8/layout/hierarchy1"/>
    <dgm:cxn modelId="{8B99DD28-5FB8-4E45-AFB9-6B8808258FB9}" type="presParOf" srcId="{F03C9EB9-7141-450E-9886-295A1AC322F0}" destId="{7FDE7A85-5F72-49B7-A980-4B19F8E5AC0D}" srcOrd="1" destOrd="0" presId="urn:microsoft.com/office/officeart/2005/8/layout/hierarchy1"/>
    <dgm:cxn modelId="{FEB96CFD-10E6-497A-A4E9-9B932498AD36}" type="presParOf" srcId="{160C3E53-830F-44A8-B8B8-9E5FDA3098C8}" destId="{9FCF8339-4DBF-4841-8890-CF9A4A21B0C2}" srcOrd="1" destOrd="0" presId="urn:microsoft.com/office/officeart/2005/8/layout/hierarchy1"/>
    <dgm:cxn modelId="{8ADAAA1C-75E9-42A8-827E-8E0722E91925}" type="presParOf" srcId="{8F49E078-B28C-4ECE-AC25-4B2CEF80691A}" destId="{681B718D-B162-4A7D-99A8-6C497307D5FF}" srcOrd="6" destOrd="0" presId="urn:microsoft.com/office/officeart/2005/8/layout/hierarchy1"/>
    <dgm:cxn modelId="{2849A00F-C717-4B16-9993-1B078579E885}" type="presParOf" srcId="{8F49E078-B28C-4ECE-AC25-4B2CEF80691A}" destId="{4020C153-B70C-42C2-9D59-1B84875F89FE}" srcOrd="7" destOrd="0" presId="urn:microsoft.com/office/officeart/2005/8/layout/hierarchy1"/>
    <dgm:cxn modelId="{37C531C8-E0AA-4E52-8E95-AFFD8F73E562}" type="presParOf" srcId="{4020C153-B70C-42C2-9D59-1B84875F89FE}" destId="{A4CC3167-2EA1-4844-B3B2-9AFC8C74A7B0}" srcOrd="0" destOrd="0" presId="urn:microsoft.com/office/officeart/2005/8/layout/hierarchy1"/>
    <dgm:cxn modelId="{F0388227-2460-4BA1-BC2B-21E06B872A51}" type="presParOf" srcId="{A4CC3167-2EA1-4844-B3B2-9AFC8C74A7B0}" destId="{0E691141-543E-4654-8221-7710A3023EB8}" srcOrd="0" destOrd="0" presId="urn:microsoft.com/office/officeart/2005/8/layout/hierarchy1"/>
    <dgm:cxn modelId="{39F2B154-D485-4A0A-AC4C-083028A70D92}" type="presParOf" srcId="{A4CC3167-2EA1-4844-B3B2-9AFC8C74A7B0}" destId="{B3849168-709A-4DA2-B2D6-1D0058DE9028}" srcOrd="1" destOrd="0" presId="urn:microsoft.com/office/officeart/2005/8/layout/hierarchy1"/>
    <dgm:cxn modelId="{39D4F3AF-D02C-43D7-ACDE-4D3849B17112}" type="presParOf" srcId="{4020C153-B70C-42C2-9D59-1B84875F89FE}" destId="{7450A35A-AA47-4E44-89AB-7EDEA26A4531}" srcOrd="1" destOrd="0" presId="urn:microsoft.com/office/officeart/2005/8/layout/hierarchy1"/>
    <dgm:cxn modelId="{0AEFF488-7D75-4738-A89D-BB1E9A4A660E}" type="presParOf" srcId="{70B0008A-C623-4AC5-96D7-C10DE52493C2}" destId="{BE39FFF4-0C23-4314-90EA-C6C6196C0646}" srcOrd="2" destOrd="0" presId="urn:microsoft.com/office/officeart/2005/8/layout/hierarchy1"/>
    <dgm:cxn modelId="{3DAB7364-E1DA-4555-BF06-38A9DC129361}" type="presParOf" srcId="{70B0008A-C623-4AC5-96D7-C10DE52493C2}" destId="{322EB9BC-2D8A-4C7D-87C7-1B751B5C3418}" srcOrd="3" destOrd="0" presId="urn:microsoft.com/office/officeart/2005/8/layout/hierarchy1"/>
    <dgm:cxn modelId="{81E39596-65A7-49A6-B6E0-0A8EC18E4912}" type="presParOf" srcId="{322EB9BC-2D8A-4C7D-87C7-1B751B5C3418}" destId="{5260EA6F-A65D-4FFA-9106-FAC3D21F5934}" srcOrd="0" destOrd="0" presId="urn:microsoft.com/office/officeart/2005/8/layout/hierarchy1"/>
    <dgm:cxn modelId="{D4E09820-A30A-436D-8A88-70DC4E3B0007}" type="presParOf" srcId="{5260EA6F-A65D-4FFA-9106-FAC3D21F5934}" destId="{970CE7B6-7114-435E-9C7B-FA3118EE0769}" srcOrd="0" destOrd="0" presId="urn:microsoft.com/office/officeart/2005/8/layout/hierarchy1"/>
    <dgm:cxn modelId="{A67C612E-CE2C-4FF5-A70E-89766B3A8B6A}" type="presParOf" srcId="{5260EA6F-A65D-4FFA-9106-FAC3D21F5934}" destId="{170D20A5-B1B2-470F-BC60-FF937F7AB97C}" srcOrd="1" destOrd="0" presId="urn:microsoft.com/office/officeart/2005/8/layout/hierarchy1"/>
    <dgm:cxn modelId="{AEE06EE4-9D1D-4A3B-8557-641C10A59348}" type="presParOf" srcId="{322EB9BC-2D8A-4C7D-87C7-1B751B5C3418}" destId="{C52521EA-5A5C-473B-A4AE-A5513E7FF9B2}" srcOrd="1" destOrd="0" presId="urn:microsoft.com/office/officeart/2005/8/layout/hierarchy1"/>
    <dgm:cxn modelId="{F7FC8CDC-92ED-477F-B425-D8E32CB8703F}" type="presParOf" srcId="{C52521EA-5A5C-473B-A4AE-A5513E7FF9B2}" destId="{1A3C017C-CD74-4CBF-B15A-7B9EBEA377F5}" srcOrd="0" destOrd="0" presId="urn:microsoft.com/office/officeart/2005/8/layout/hierarchy1"/>
    <dgm:cxn modelId="{9064421D-6DD1-49B8-9DAC-3C0B4DE16842}" type="presParOf" srcId="{C52521EA-5A5C-473B-A4AE-A5513E7FF9B2}" destId="{0435E539-8043-4892-B38C-F502A1F6E4F6}" srcOrd="1" destOrd="0" presId="urn:microsoft.com/office/officeart/2005/8/layout/hierarchy1"/>
    <dgm:cxn modelId="{89589692-17B6-4021-A9E0-D753D5198C3F}" type="presParOf" srcId="{0435E539-8043-4892-B38C-F502A1F6E4F6}" destId="{D4EB352D-A653-4D79-A64B-9940AA2E81CE}" srcOrd="0" destOrd="0" presId="urn:microsoft.com/office/officeart/2005/8/layout/hierarchy1"/>
    <dgm:cxn modelId="{F5EF7D94-B3F6-49E4-87AB-5FFC375CE058}" type="presParOf" srcId="{D4EB352D-A653-4D79-A64B-9940AA2E81CE}" destId="{C457BDED-70C7-479E-A922-11289496E8C9}" srcOrd="0" destOrd="0" presId="urn:microsoft.com/office/officeart/2005/8/layout/hierarchy1"/>
    <dgm:cxn modelId="{78DFD781-3C57-401D-90F2-BA153AAC1CB7}" type="presParOf" srcId="{D4EB352D-A653-4D79-A64B-9940AA2E81CE}" destId="{51B58E98-FED0-46A4-BCE4-A3DF7663CC9F}" srcOrd="1" destOrd="0" presId="urn:microsoft.com/office/officeart/2005/8/layout/hierarchy1"/>
    <dgm:cxn modelId="{D9E0AE6B-B875-43D6-8DA0-432E1719E98D}" type="presParOf" srcId="{0435E539-8043-4892-B38C-F502A1F6E4F6}" destId="{BD087EB5-F041-4F3C-B08A-48285B48606C}" srcOrd="1" destOrd="0" presId="urn:microsoft.com/office/officeart/2005/8/layout/hierarchy1"/>
    <dgm:cxn modelId="{665059A2-2CCA-4BE6-9A5B-F5D5C05272B6}" type="presParOf" srcId="{C52521EA-5A5C-473B-A4AE-A5513E7FF9B2}" destId="{4F89F530-1877-4E39-A5FD-2DF30E1A6E57}" srcOrd="2" destOrd="0" presId="urn:microsoft.com/office/officeart/2005/8/layout/hierarchy1"/>
    <dgm:cxn modelId="{E12222D5-4E13-464A-8592-C26E3C1C6E22}" type="presParOf" srcId="{C52521EA-5A5C-473B-A4AE-A5513E7FF9B2}" destId="{25AED2D1-1E6B-4DF5-875D-FB36AC5AF1CF}" srcOrd="3" destOrd="0" presId="urn:microsoft.com/office/officeart/2005/8/layout/hierarchy1"/>
    <dgm:cxn modelId="{2463437F-7F4B-49D8-B18C-92F2B2F3F313}" type="presParOf" srcId="{25AED2D1-1E6B-4DF5-875D-FB36AC5AF1CF}" destId="{3BAC8961-142C-4EC2-874C-439CCEA78000}" srcOrd="0" destOrd="0" presId="urn:microsoft.com/office/officeart/2005/8/layout/hierarchy1"/>
    <dgm:cxn modelId="{CC3D2189-A3AE-4333-BD9E-2665DDACBC03}" type="presParOf" srcId="{3BAC8961-142C-4EC2-874C-439CCEA78000}" destId="{EDE4104F-C725-4EF8-93BC-9B64B11F2239}" srcOrd="0" destOrd="0" presId="urn:microsoft.com/office/officeart/2005/8/layout/hierarchy1"/>
    <dgm:cxn modelId="{33C85C97-11DC-4EE4-8007-65E96C691EB2}" type="presParOf" srcId="{3BAC8961-142C-4EC2-874C-439CCEA78000}" destId="{27B5714C-7D14-40F3-A70E-C60646C98298}" srcOrd="1" destOrd="0" presId="urn:microsoft.com/office/officeart/2005/8/layout/hierarchy1"/>
    <dgm:cxn modelId="{F14B4CFF-4741-4E77-988C-62E5E9073128}" type="presParOf" srcId="{25AED2D1-1E6B-4DF5-875D-FB36AC5AF1CF}" destId="{5470ACD9-9D6F-4449-B2A0-916442A95465}" srcOrd="1" destOrd="0" presId="urn:microsoft.com/office/officeart/2005/8/layout/hierarchy1"/>
    <dgm:cxn modelId="{47304F21-EF74-4250-A965-D4AE5941BED8}" type="presParOf" srcId="{C52521EA-5A5C-473B-A4AE-A5513E7FF9B2}" destId="{C029EA85-8231-4802-BE39-B12B0083C8A8}" srcOrd="4" destOrd="0" presId="urn:microsoft.com/office/officeart/2005/8/layout/hierarchy1"/>
    <dgm:cxn modelId="{228FC18A-4645-4E71-9FB3-FC5FFE7B8731}" type="presParOf" srcId="{C52521EA-5A5C-473B-A4AE-A5513E7FF9B2}" destId="{96B4DC64-BA95-4E6F-956D-17427DDA8A4A}" srcOrd="5" destOrd="0" presId="urn:microsoft.com/office/officeart/2005/8/layout/hierarchy1"/>
    <dgm:cxn modelId="{76862AB5-65E9-4A44-A8A8-EF63C72B8133}" type="presParOf" srcId="{96B4DC64-BA95-4E6F-956D-17427DDA8A4A}" destId="{B5E0A454-C550-4CFD-9EFB-EAD7E9452D81}" srcOrd="0" destOrd="0" presId="urn:microsoft.com/office/officeart/2005/8/layout/hierarchy1"/>
    <dgm:cxn modelId="{C46555AE-2A5F-41F7-9EB4-67637DDF9FCA}" type="presParOf" srcId="{B5E0A454-C550-4CFD-9EFB-EAD7E9452D81}" destId="{0920A55C-9DB0-4EFF-993E-27D3EF67BEC9}" srcOrd="0" destOrd="0" presId="urn:microsoft.com/office/officeart/2005/8/layout/hierarchy1"/>
    <dgm:cxn modelId="{BE046516-97EF-406E-BE96-7F6C329126D4}" type="presParOf" srcId="{B5E0A454-C550-4CFD-9EFB-EAD7E9452D81}" destId="{AE31208F-6654-4551-8366-1A8B0CC5A973}" srcOrd="1" destOrd="0" presId="urn:microsoft.com/office/officeart/2005/8/layout/hierarchy1"/>
    <dgm:cxn modelId="{C74F64B6-B454-442C-9219-AC6DCC0FC29C}" type="presParOf" srcId="{96B4DC64-BA95-4E6F-956D-17427DDA8A4A}" destId="{7B49464E-8D6E-4D7D-A907-5885E1EE6E28}" srcOrd="1" destOrd="0" presId="urn:microsoft.com/office/officeart/2005/8/layout/hierarchy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29EA85-8231-4802-BE39-B12B0083C8A8}">
      <dsp:nvSpPr>
        <dsp:cNvPr id="0" name=""/>
        <dsp:cNvSpPr/>
      </dsp:nvSpPr>
      <dsp:spPr>
        <a:xfrm>
          <a:off x="7511954" y="2091155"/>
          <a:ext cx="1387204" cy="330091"/>
        </a:xfrm>
        <a:custGeom>
          <a:avLst/>
          <a:gdLst/>
          <a:ahLst/>
          <a:cxnLst/>
          <a:rect l="0" t="0" r="0" b="0"/>
          <a:pathLst>
            <a:path>
              <a:moveTo>
                <a:pt x="0" y="0"/>
              </a:moveTo>
              <a:lnTo>
                <a:pt x="0" y="224947"/>
              </a:lnTo>
              <a:lnTo>
                <a:pt x="1387204" y="224947"/>
              </a:lnTo>
              <a:lnTo>
                <a:pt x="1387204" y="330091"/>
              </a:lnTo>
            </a:path>
          </a:pathLst>
        </a:custGeom>
        <a:noFill/>
        <a:ln w="34925" cap="flat" cmpd="sng" algn="in">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89F530-1877-4E39-A5FD-2DF30E1A6E57}">
      <dsp:nvSpPr>
        <dsp:cNvPr id="0" name=""/>
        <dsp:cNvSpPr/>
      </dsp:nvSpPr>
      <dsp:spPr>
        <a:xfrm>
          <a:off x="7466234" y="2091155"/>
          <a:ext cx="91440" cy="330091"/>
        </a:xfrm>
        <a:custGeom>
          <a:avLst/>
          <a:gdLst/>
          <a:ahLst/>
          <a:cxnLst/>
          <a:rect l="0" t="0" r="0" b="0"/>
          <a:pathLst>
            <a:path>
              <a:moveTo>
                <a:pt x="45720" y="0"/>
              </a:moveTo>
              <a:lnTo>
                <a:pt x="45720" y="330091"/>
              </a:lnTo>
            </a:path>
          </a:pathLst>
        </a:custGeom>
        <a:noFill/>
        <a:ln w="34925" cap="flat" cmpd="sng" algn="in">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3C017C-CD74-4CBF-B15A-7B9EBEA377F5}">
      <dsp:nvSpPr>
        <dsp:cNvPr id="0" name=""/>
        <dsp:cNvSpPr/>
      </dsp:nvSpPr>
      <dsp:spPr>
        <a:xfrm>
          <a:off x="6124749" y="2091155"/>
          <a:ext cx="1387204" cy="330091"/>
        </a:xfrm>
        <a:custGeom>
          <a:avLst/>
          <a:gdLst/>
          <a:ahLst/>
          <a:cxnLst/>
          <a:rect l="0" t="0" r="0" b="0"/>
          <a:pathLst>
            <a:path>
              <a:moveTo>
                <a:pt x="1387204" y="0"/>
              </a:moveTo>
              <a:lnTo>
                <a:pt x="1387204" y="224947"/>
              </a:lnTo>
              <a:lnTo>
                <a:pt x="0" y="224947"/>
              </a:lnTo>
              <a:lnTo>
                <a:pt x="0" y="330091"/>
              </a:lnTo>
            </a:path>
          </a:pathLst>
        </a:custGeom>
        <a:noFill/>
        <a:ln w="34925" cap="flat" cmpd="sng" algn="in">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39FFF4-0C23-4314-90EA-C6C6196C0646}">
      <dsp:nvSpPr>
        <dsp:cNvPr id="0" name=""/>
        <dsp:cNvSpPr/>
      </dsp:nvSpPr>
      <dsp:spPr>
        <a:xfrm>
          <a:off x="5084346" y="1040348"/>
          <a:ext cx="2427608" cy="330091"/>
        </a:xfrm>
        <a:custGeom>
          <a:avLst/>
          <a:gdLst/>
          <a:ahLst/>
          <a:cxnLst/>
          <a:rect l="0" t="0" r="0" b="0"/>
          <a:pathLst>
            <a:path>
              <a:moveTo>
                <a:pt x="0" y="0"/>
              </a:moveTo>
              <a:lnTo>
                <a:pt x="0" y="224947"/>
              </a:lnTo>
              <a:lnTo>
                <a:pt x="2427608" y="224947"/>
              </a:lnTo>
              <a:lnTo>
                <a:pt x="2427608" y="330091"/>
              </a:lnTo>
            </a:path>
          </a:pathLst>
        </a:custGeom>
        <a:noFill/>
        <a:ln w="34925" cap="flat" cmpd="sng" algn="in">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1B718D-B162-4A7D-99A8-6C497307D5FF}">
      <dsp:nvSpPr>
        <dsp:cNvPr id="0" name=""/>
        <dsp:cNvSpPr/>
      </dsp:nvSpPr>
      <dsp:spPr>
        <a:xfrm>
          <a:off x="2656738" y="2091155"/>
          <a:ext cx="2080806" cy="330091"/>
        </a:xfrm>
        <a:custGeom>
          <a:avLst/>
          <a:gdLst/>
          <a:ahLst/>
          <a:cxnLst/>
          <a:rect l="0" t="0" r="0" b="0"/>
          <a:pathLst>
            <a:path>
              <a:moveTo>
                <a:pt x="0" y="0"/>
              </a:moveTo>
              <a:lnTo>
                <a:pt x="0" y="224947"/>
              </a:lnTo>
              <a:lnTo>
                <a:pt x="2080806" y="224947"/>
              </a:lnTo>
              <a:lnTo>
                <a:pt x="2080806" y="330091"/>
              </a:lnTo>
            </a:path>
          </a:pathLst>
        </a:custGeom>
        <a:noFill/>
        <a:ln w="34925" cap="flat" cmpd="sng" algn="in">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21EC3E-51E8-4079-809E-EE795F52E1C0}">
      <dsp:nvSpPr>
        <dsp:cNvPr id="0" name=""/>
        <dsp:cNvSpPr/>
      </dsp:nvSpPr>
      <dsp:spPr>
        <a:xfrm>
          <a:off x="2656738" y="2091155"/>
          <a:ext cx="693602" cy="330091"/>
        </a:xfrm>
        <a:custGeom>
          <a:avLst/>
          <a:gdLst/>
          <a:ahLst/>
          <a:cxnLst/>
          <a:rect l="0" t="0" r="0" b="0"/>
          <a:pathLst>
            <a:path>
              <a:moveTo>
                <a:pt x="0" y="0"/>
              </a:moveTo>
              <a:lnTo>
                <a:pt x="0" y="224947"/>
              </a:lnTo>
              <a:lnTo>
                <a:pt x="693602" y="224947"/>
              </a:lnTo>
              <a:lnTo>
                <a:pt x="693602" y="330091"/>
              </a:lnTo>
            </a:path>
          </a:pathLst>
        </a:custGeom>
        <a:noFill/>
        <a:ln w="34925" cap="flat" cmpd="sng" algn="in">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93CD85-3B67-4BED-92B3-334F8F7F437A}">
      <dsp:nvSpPr>
        <dsp:cNvPr id="0" name=""/>
        <dsp:cNvSpPr/>
      </dsp:nvSpPr>
      <dsp:spPr>
        <a:xfrm>
          <a:off x="1963135" y="2091155"/>
          <a:ext cx="693602" cy="330091"/>
        </a:xfrm>
        <a:custGeom>
          <a:avLst/>
          <a:gdLst/>
          <a:ahLst/>
          <a:cxnLst/>
          <a:rect l="0" t="0" r="0" b="0"/>
          <a:pathLst>
            <a:path>
              <a:moveTo>
                <a:pt x="693602" y="0"/>
              </a:moveTo>
              <a:lnTo>
                <a:pt x="693602" y="224947"/>
              </a:lnTo>
              <a:lnTo>
                <a:pt x="0" y="224947"/>
              </a:lnTo>
              <a:lnTo>
                <a:pt x="0" y="330091"/>
              </a:lnTo>
            </a:path>
          </a:pathLst>
        </a:custGeom>
        <a:noFill/>
        <a:ln w="34925" cap="flat" cmpd="sng" algn="in">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855386-C130-416C-90D7-71E9FDD0CDF2}">
      <dsp:nvSpPr>
        <dsp:cNvPr id="0" name=""/>
        <dsp:cNvSpPr/>
      </dsp:nvSpPr>
      <dsp:spPr>
        <a:xfrm>
          <a:off x="575931" y="2091155"/>
          <a:ext cx="2080806" cy="330091"/>
        </a:xfrm>
        <a:custGeom>
          <a:avLst/>
          <a:gdLst/>
          <a:ahLst/>
          <a:cxnLst/>
          <a:rect l="0" t="0" r="0" b="0"/>
          <a:pathLst>
            <a:path>
              <a:moveTo>
                <a:pt x="2080806" y="0"/>
              </a:moveTo>
              <a:lnTo>
                <a:pt x="2080806" y="224947"/>
              </a:lnTo>
              <a:lnTo>
                <a:pt x="0" y="224947"/>
              </a:lnTo>
              <a:lnTo>
                <a:pt x="0" y="330091"/>
              </a:lnTo>
            </a:path>
          </a:pathLst>
        </a:custGeom>
        <a:noFill/>
        <a:ln w="34925" cap="flat" cmpd="sng" algn="in">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1B7759-3DEA-42CF-BCA0-63F3A9FEF943}">
      <dsp:nvSpPr>
        <dsp:cNvPr id="0" name=""/>
        <dsp:cNvSpPr/>
      </dsp:nvSpPr>
      <dsp:spPr>
        <a:xfrm>
          <a:off x="2656738" y="1040348"/>
          <a:ext cx="2427608" cy="330091"/>
        </a:xfrm>
        <a:custGeom>
          <a:avLst/>
          <a:gdLst/>
          <a:ahLst/>
          <a:cxnLst/>
          <a:rect l="0" t="0" r="0" b="0"/>
          <a:pathLst>
            <a:path>
              <a:moveTo>
                <a:pt x="2427608" y="0"/>
              </a:moveTo>
              <a:lnTo>
                <a:pt x="2427608" y="224947"/>
              </a:lnTo>
              <a:lnTo>
                <a:pt x="0" y="224947"/>
              </a:lnTo>
              <a:lnTo>
                <a:pt x="0" y="330091"/>
              </a:lnTo>
            </a:path>
          </a:pathLst>
        </a:custGeom>
        <a:noFill/>
        <a:ln w="34925" cap="flat" cmpd="sng" algn="in">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5339C0-C54B-4EA2-94A1-48E8A22CE133}">
      <dsp:nvSpPr>
        <dsp:cNvPr id="0" name=""/>
        <dsp:cNvSpPr/>
      </dsp:nvSpPr>
      <dsp:spPr>
        <a:xfrm>
          <a:off x="4516853" y="319632"/>
          <a:ext cx="1134985" cy="720715"/>
        </a:xfrm>
        <a:prstGeom prst="roundRect">
          <a:avLst>
            <a:gd name="adj" fmla="val 10000"/>
          </a:avLst>
        </a:prstGeom>
        <a:solidFill>
          <a:schemeClr val="lt1">
            <a:hueOff val="0"/>
            <a:satOff val="0"/>
            <a:lumOff val="0"/>
            <a:alphaOff val="0"/>
          </a:schemeClr>
        </a:solidFill>
        <a:ln w="34925" cap="flat" cmpd="sng" algn="in">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D620AC-D419-49CB-8572-E377B304CD57}">
      <dsp:nvSpPr>
        <dsp:cNvPr id="0" name=""/>
        <dsp:cNvSpPr/>
      </dsp:nvSpPr>
      <dsp:spPr>
        <a:xfrm>
          <a:off x="4642963" y="439436"/>
          <a:ext cx="1134985" cy="720715"/>
        </a:xfrm>
        <a:prstGeom prst="roundRect">
          <a:avLst>
            <a:gd name="adj" fmla="val 10000"/>
          </a:avLst>
        </a:prstGeom>
        <a:solidFill>
          <a:schemeClr val="accent2">
            <a:alpha val="90000"/>
            <a:tint val="40000"/>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Red House Real Estate</a:t>
          </a:r>
        </a:p>
      </dsp:txBody>
      <dsp:txXfrm>
        <a:off x="4664072" y="460545"/>
        <a:ext cx="1092767" cy="678497"/>
      </dsp:txXfrm>
    </dsp:sp>
    <dsp:sp modelId="{4FB5B6A0-6829-4563-8592-A0EBCDEB9DC9}">
      <dsp:nvSpPr>
        <dsp:cNvPr id="0" name=""/>
        <dsp:cNvSpPr/>
      </dsp:nvSpPr>
      <dsp:spPr>
        <a:xfrm>
          <a:off x="2089245" y="1370440"/>
          <a:ext cx="1134985" cy="720715"/>
        </a:xfrm>
        <a:prstGeom prst="roundRect">
          <a:avLst>
            <a:gd name="adj" fmla="val 10000"/>
          </a:avLst>
        </a:prstGeom>
        <a:solidFill>
          <a:schemeClr val="lt1">
            <a:hueOff val="0"/>
            <a:satOff val="0"/>
            <a:lumOff val="0"/>
            <a:alphaOff val="0"/>
          </a:schemeClr>
        </a:solidFill>
        <a:ln w="34925" cap="flat" cmpd="sng" algn="in">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DB8C39-2C25-4EB5-8763-15D12E7D17F5}">
      <dsp:nvSpPr>
        <dsp:cNvPr id="0" name=""/>
        <dsp:cNvSpPr/>
      </dsp:nvSpPr>
      <dsp:spPr>
        <a:xfrm>
          <a:off x="2215355" y="1490244"/>
          <a:ext cx="1134985" cy="720715"/>
        </a:xfrm>
        <a:prstGeom prst="roundRect">
          <a:avLst>
            <a:gd name="adj" fmla="val 10000"/>
          </a:avLst>
        </a:prstGeom>
        <a:solidFill>
          <a:schemeClr val="accent2">
            <a:alpha val="90000"/>
            <a:tint val="40000"/>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Front-end</a:t>
          </a:r>
        </a:p>
      </dsp:txBody>
      <dsp:txXfrm>
        <a:off x="2236464" y="1511353"/>
        <a:ext cx="1092767" cy="678497"/>
      </dsp:txXfrm>
    </dsp:sp>
    <dsp:sp modelId="{647AAE09-A7D8-4B9D-ACC5-5F5C3F648098}">
      <dsp:nvSpPr>
        <dsp:cNvPr id="0" name=""/>
        <dsp:cNvSpPr/>
      </dsp:nvSpPr>
      <dsp:spPr>
        <a:xfrm>
          <a:off x="8438" y="2421247"/>
          <a:ext cx="1134985" cy="720715"/>
        </a:xfrm>
        <a:prstGeom prst="roundRect">
          <a:avLst>
            <a:gd name="adj" fmla="val 10000"/>
          </a:avLst>
        </a:prstGeom>
        <a:solidFill>
          <a:schemeClr val="lt1">
            <a:hueOff val="0"/>
            <a:satOff val="0"/>
            <a:lumOff val="0"/>
            <a:alphaOff val="0"/>
          </a:schemeClr>
        </a:solidFill>
        <a:ln w="34925" cap="flat" cmpd="sng" algn="in">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D895EC-8058-43AB-84F2-46B9AA2A8F17}">
      <dsp:nvSpPr>
        <dsp:cNvPr id="0" name=""/>
        <dsp:cNvSpPr/>
      </dsp:nvSpPr>
      <dsp:spPr>
        <a:xfrm>
          <a:off x="134548" y="2541051"/>
          <a:ext cx="1134985" cy="720715"/>
        </a:xfrm>
        <a:prstGeom prst="roundRect">
          <a:avLst>
            <a:gd name="adj" fmla="val 10000"/>
          </a:avLst>
        </a:prstGeom>
        <a:solidFill>
          <a:schemeClr val="accent2">
            <a:alpha val="90000"/>
            <a:tint val="40000"/>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HTML5</a:t>
          </a:r>
        </a:p>
      </dsp:txBody>
      <dsp:txXfrm>
        <a:off x="155657" y="2562160"/>
        <a:ext cx="1092767" cy="678497"/>
      </dsp:txXfrm>
    </dsp:sp>
    <dsp:sp modelId="{CB5402B4-97CE-413D-ACC2-625BC2A6C952}">
      <dsp:nvSpPr>
        <dsp:cNvPr id="0" name=""/>
        <dsp:cNvSpPr/>
      </dsp:nvSpPr>
      <dsp:spPr>
        <a:xfrm>
          <a:off x="1395643" y="2421247"/>
          <a:ext cx="1134985" cy="720715"/>
        </a:xfrm>
        <a:prstGeom prst="roundRect">
          <a:avLst>
            <a:gd name="adj" fmla="val 10000"/>
          </a:avLst>
        </a:prstGeom>
        <a:solidFill>
          <a:schemeClr val="lt1">
            <a:hueOff val="0"/>
            <a:satOff val="0"/>
            <a:lumOff val="0"/>
            <a:alphaOff val="0"/>
          </a:schemeClr>
        </a:solidFill>
        <a:ln w="34925" cap="flat" cmpd="sng" algn="in">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A72BB7-0AED-4087-B137-4FB85B6837C9}">
      <dsp:nvSpPr>
        <dsp:cNvPr id="0" name=""/>
        <dsp:cNvSpPr/>
      </dsp:nvSpPr>
      <dsp:spPr>
        <a:xfrm>
          <a:off x="1521752" y="2541051"/>
          <a:ext cx="1134985" cy="720715"/>
        </a:xfrm>
        <a:prstGeom prst="roundRect">
          <a:avLst>
            <a:gd name="adj" fmla="val 10000"/>
          </a:avLst>
        </a:prstGeom>
        <a:solidFill>
          <a:schemeClr val="accent2">
            <a:alpha val="90000"/>
            <a:tint val="40000"/>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PHP</a:t>
          </a:r>
        </a:p>
      </dsp:txBody>
      <dsp:txXfrm>
        <a:off x="1542861" y="2562160"/>
        <a:ext cx="1092767" cy="678497"/>
      </dsp:txXfrm>
    </dsp:sp>
    <dsp:sp modelId="{F9664E08-1965-4635-A9D5-E88C1D99E625}">
      <dsp:nvSpPr>
        <dsp:cNvPr id="0" name=""/>
        <dsp:cNvSpPr/>
      </dsp:nvSpPr>
      <dsp:spPr>
        <a:xfrm>
          <a:off x="2782847" y="2421247"/>
          <a:ext cx="1134985" cy="720715"/>
        </a:xfrm>
        <a:prstGeom prst="roundRect">
          <a:avLst>
            <a:gd name="adj" fmla="val 10000"/>
          </a:avLst>
        </a:prstGeom>
        <a:solidFill>
          <a:schemeClr val="lt1">
            <a:hueOff val="0"/>
            <a:satOff val="0"/>
            <a:lumOff val="0"/>
            <a:alphaOff val="0"/>
          </a:schemeClr>
        </a:solidFill>
        <a:ln w="34925" cap="flat" cmpd="sng" algn="in">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DE7A85-5F72-49B7-A980-4B19F8E5AC0D}">
      <dsp:nvSpPr>
        <dsp:cNvPr id="0" name=""/>
        <dsp:cNvSpPr/>
      </dsp:nvSpPr>
      <dsp:spPr>
        <a:xfrm>
          <a:off x="2908957" y="2541051"/>
          <a:ext cx="1134985" cy="720715"/>
        </a:xfrm>
        <a:prstGeom prst="roundRect">
          <a:avLst>
            <a:gd name="adj" fmla="val 10000"/>
          </a:avLst>
        </a:prstGeom>
        <a:solidFill>
          <a:schemeClr val="accent2">
            <a:alpha val="90000"/>
            <a:tint val="40000"/>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CSS3</a:t>
          </a:r>
        </a:p>
      </dsp:txBody>
      <dsp:txXfrm>
        <a:off x="2930066" y="2562160"/>
        <a:ext cx="1092767" cy="678497"/>
      </dsp:txXfrm>
    </dsp:sp>
    <dsp:sp modelId="{0E691141-543E-4654-8221-7710A3023EB8}">
      <dsp:nvSpPr>
        <dsp:cNvPr id="0" name=""/>
        <dsp:cNvSpPr/>
      </dsp:nvSpPr>
      <dsp:spPr>
        <a:xfrm>
          <a:off x="4170052" y="2421247"/>
          <a:ext cx="1134985" cy="720715"/>
        </a:xfrm>
        <a:prstGeom prst="roundRect">
          <a:avLst>
            <a:gd name="adj" fmla="val 10000"/>
          </a:avLst>
        </a:prstGeom>
        <a:solidFill>
          <a:schemeClr val="lt1">
            <a:hueOff val="0"/>
            <a:satOff val="0"/>
            <a:lumOff val="0"/>
            <a:alphaOff val="0"/>
          </a:schemeClr>
        </a:solidFill>
        <a:ln w="34925" cap="flat" cmpd="sng" algn="in">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849168-709A-4DA2-B2D6-1D0058DE9028}">
      <dsp:nvSpPr>
        <dsp:cNvPr id="0" name=""/>
        <dsp:cNvSpPr/>
      </dsp:nvSpPr>
      <dsp:spPr>
        <a:xfrm>
          <a:off x="4296161" y="2541051"/>
          <a:ext cx="1134985" cy="720715"/>
        </a:xfrm>
        <a:prstGeom prst="roundRect">
          <a:avLst>
            <a:gd name="adj" fmla="val 10000"/>
          </a:avLst>
        </a:prstGeom>
        <a:solidFill>
          <a:schemeClr val="accent2">
            <a:alpha val="90000"/>
            <a:tint val="40000"/>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JavaScript</a:t>
          </a:r>
        </a:p>
      </dsp:txBody>
      <dsp:txXfrm>
        <a:off x="4317270" y="2562160"/>
        <a:ext cx="1092767" cy="678497"/>
      </dsp:txXfrm>
    </dsp:sp>
    <dsp:sp modelId="{970CE7B6-7114-435E-9C7B-FA3118EE0769}">
      <dsp:nvSpPr>
        <dsp:cNvPr id="0" name=""/>
        <dsp:cNvSpPr/>
      </dsp:nvSpPr>
      <dsp:spPr>
        <a:xfrm>
          <a:off x="6944461" y="1370440"/>
          <a:ext cx="1134985" cy="720715"/>
        </a:xfrm>
        <a:prstGeom prst="roundRect">
          <a:avLst>
            <a:gd name="adj" fmla="val 10000"/>
          </a:avLst>
        </a:prstGeom>
        <a:solidFill>
          <a:schemeClr val="lt1">
            <a:hueOff val="0"/>
            <a:satOff val="0"/>
            <a:lumOff val="0"/>
            <a:alphaOff val="0"/>
          </a:schemeClr>
        </a:solidFill>
        <a:ln w="34925" cap="flat" cmpd="sng" algn="in">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0D20A5-B1B2-470F-BC60-FF937F7AB97C}">
      <dsp:nvSpPr>
        <dsp:cNvPr id="0" name=""/>
        <dsp:cNvSpPr/>
      </dsp:nvSpPr>
      <dsp:spPr>
        <a:xfrm>
          <a:off x="7070571" y="1490244"/>
          <a:ext cx="1134985" cy="720715"/>
        </a:xfrm>
        <a:prstGeom prst="roundRect">
          <a:avLst>
            <a:gd name="adj" fmla="val 10000"/>
          </a:avLst>
        </a:prstGeom>
        <a:solidFill>
          <a:schemeClr val="accent2">
            <a:alpha val="90000"/>
            <a:tint val="40000"/>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Backend</a:t>
          </a:r>
        </a:p>
      </dsp:txBody>
      <dsp:txXfrm>
        <a:off x="7091680" y="1511353"/>
        <a:ext cx="1092767" cy="678497"/>
      </dsp:txXfrm>
    </dsp:sp>
    <dsp:sp modelId="{C457BDED-70C7-479E-A922-11289496E8C9}">
      <dsp:nvSpPr>
        <dsp:cNvPr id="0" name=""/>
        <dsp:cNvSpPr/>
      </dsp:nvSpPr>
      <dsp:spPr>
        <a:xfrm>
          <a:off x="5557257" y="2421247"/>
          <a:ext cx="1134985" cy="720715"/>
        </a:xfrm>
        <a:prstGeom prst="roundRect">
          <a:avLst>
            <a:gd name="adj" fmla="val 10000"/>
          </a:avLst>
        </a:prstGeom>
        <a:solidFill>
          <a:schemeClr val="lt1">
            <a:hueOff val="0"/>
            <a:satOff val="0"/>
            <a:lumOff val="0"/>
            <a:alphaOff val="0"/>
          </a:schemeClr>
        </a:solidFill>
        <a:ln w="34925" cap="flat" cmpd="sng" algn="in">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58E98-FED0-46A4-BCE4-A3DF7663CC9F}">
      <dsp:nvSpPr>
        <dsp:cNvPr id="0" name=""/>
        <dsp:cNvSpPr/>
      </dsp:nvSpPr>
      <dsp:spPr>
        <a:xfrm>
          <a:off x="5683366" y="2541051"/>
          <a:ext cx="1134985" cy="720715"/>
        </a:xfrm>
        <a:prstGeom prst="roundRect">
          <a:avLst>
            <a:gd name="adj" fmla="val 10000"/>
          </a:avLst>
        </a:prstGeom>
        <a:solidFill>
          <a:schemeClr val="accent2">
            <a:alpha val="90000"/>
            <a:tint val="40000"/>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MySQL server</a:t>
          </a:r>
        </a:p>
      </dsp:txBody>
      <dsp:txXfrm>
        <a:off x="5704475" y="2562160"/>
        <a:ext cx="1092767" cy="678497"/>
      </dsp:txXfrm>
    </dsp:sp>
    <dsp:sp modelId="{EDE4104F-C725-4EF8-93BC-9B64B11F2239}">
      <dsp:nvSpPr>
        <dsp:cNvPr id="0" name=""/>
        <dsp:cNvSpPr/>
      </dsp:nvSpPr>
      <dsp:spPr>
        <a:xfrm>
          <a:off x="6944461" y="2421247"/>
          <a:ext cx="1134985" cy="720715"/>
        </a:xfrm>
        <a:prstGeom prst="roundRect">
          <a:avLst>
            <a:gd name="adj" fmla="val 10000"/>
          </a:avLst>
        </a:prstGeom>
        <a:solidFill>
          <a:schemeClr val="lt1">
            <a:hueOff val="0"/>
            <a:satOff val="0"/>
            <a:lumOff val="0"/>
            <a:alphaOff val="0"/>
          </a:schemeClr>
        </a:solidFill>
        <a:ln w="34925" cap="flat" cmpd="sng" algn="in">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B5714C-7D14-40F3-A70E-C60646C98298}">
      <dsp:nvSpPr>
        <dsp:cNvPr id="0" name=""/>
        <dsp:cNvSpPr/>
      </dsp:nvSpPr>
      <dsp:spPr>
        <a:xfrm>
          <a:off x="7070571" y="2541051"/>
          <a:ext cx="1134985" cy="720715"/>
        </a:xfrm>
        <a:prstGeom prst="roundRect">
          <a:avLst>
            <a:gd name="adj" fmla="val 10000"/>
          </a:avLst>
        </a:prstGeom>
        <a:solidFill>
          <a:schemeClr val="accent2">
            <a:alpha val="90000"/>
            <a:tint val="40000"/>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Siteground Hosting</a:t>
          </a:r>
        </a:p>
      </dsp:txBody>
      <dsp:txXfrm>
        <a:off x="7091680" y="2562160"/>
        <a:ext cx="1092767" cy="678497"/>
      </dsp:txXfrm>
    </dsp:sp>
    <dsp:sp modelId="{0920A55C-9DB0-4EFF-993E-27D3EF67BEC9}">
      <dsp:nvSpPr>
        <dsp:cNvPr id="0" name=""/>
        <dsp:cNvSpPr/>
      </dsp:nvSpPr>
      <dsp:spPr>
        <a:xfrm>
          <a:off x="8331666" y="2421247"/>
          <a:ext cx="1134985" cy="720715"/>
        </a:xfrm>
        <a:prstGeom prst="roundRect">
          <a:avLst>
            <a:gd name="adj" fmla="val 10000"/>
          </a:avLst>
        </a:prstGeom>
        <a:solidFill>
          <a:schemeClr val="lt1">
            <a:hueOff val="0"/>
            <a:satOff val="0"/>
            <a:lumOff val="0"/>
            <a:alphaOff val="0"/>
          </a:schemeClr>
        </a:solidFill>
        <a:ln w="34925" cap="flat" cmpd="sng" algn="in">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31208F-6654-4551-8366-1A8B0CC5A973}">
      <dsp:nvSpPr>
        <dsp:cNvPr id="0" name=""/>
        <dsp:cNvSpPr/>
      </dsp:nvSpPr>
      <dsp:spPr>
        <a:xfrm>
          <a:off x="8457775" y="2541051"/>
          <a:ext cx="1134985" cy="720715"/>
        </a:xfrm>
        <a:prstGeom prst="roundRect">
          <a:avLst>
            <a:gd name="adj" fmla="val 10000"/>
          </a:avLst>
        </a:prstGeom>
        <a:solidFill>
          <a:schemeClr val="accent2">
            <a:alpha val="90000"/>
            <a:tint val="40000"/>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a:t>phpMyAdmin</a:t>
          </a:r>
        </a:p>
      </dsp:txBody>
      <dsp:txXfrm>
        <a:off x="8478884" y="2562160"/>
        <a:ext cx="1092767" cy="67849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5/31/2017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5/31/2017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lvl1pPr>
              <a:defRPr sz="1100"/>
            </a:lvl1pPr>
          </a:lstStyle>
          <a:p>
            <a:r>
              <a:t>Should creation of databases/website back-end be a separate user story? Would probably be a Must Have, maybe a 2</a:t>
            </a:r>
          </a:p>
        </p:txBody>
      </p:sp>
    </p:spTree>
    <p:extLst>
      <p:ext uri="{BB962C8B-B14F-4D97-AF65-F5344CB8AC3E}">
        <p14:creationId xmlns:p14="http://schemas.microsoft.com/office/powerpoint/2010/main" val="247311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D2465DD-9819-4ABC-A784-477AFBA19C86}" type="datetime1">
              <a:rPr lang="en-US" smtClean="0"/>
              <a:t>5/31/2017</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smtClean="0"/>
              <a:t>Add a footer</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E31375A4-56A4-47D6-9801-1991572033F7}"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121060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161E545-DA4D-4588-A168-A47EEF327FC2}" type="datetime1">
              <a:rPr lang="en-US" smtClean="0"/>
              <a:t>5/31/2017</a:t>
            </a:fld>
            <a:endParaRPr lang="en-US" dirty="0"/>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97894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B26042-7092-4D96-B3CE-E8E6CFEE88C8}" type="datetime1">
              <a:rPr lang="en-US" smtClean="0"/>
              <a:t>5/31/2017</a:t>
            </a:fld>
            <a:endParaRPr lang="en-US" dirty="0"/>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83460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C2989-19D5-42F7-8321-FE6B75231AF4}" type="datetime1">
              <a:rPr lang="en-US" smtClean="0"/>
              <a:t>5/31/2017</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29644A-97F2-4BC4-BBF7-FC141F507563}" type="datetime1">
              <a:rPr lang="en-US" smtClean="0"/>
              <a:t>5/31/2017</a:t>
            </a:fld>
            <a:endParaRPr lang="en-US" dirty="0"/>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40526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61BEF0D-F0BB-DE4B-95CE-6DB70DBA9567}" type="datetimeFigureOut">
              <a:rPr lang="en-US" smtClean="0"/>
              <a:pPr/>
              <a:t>5/31/2017</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00412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2104EB7-77EC-481E-BDC6-73CA182AC952}" type="datetime1">
              <a:rPr lang="en-US" smtClean="0"/>
              <a:t>5/31/2017</a:t>
            </a:fld>
            <a:endParaRPr lang="en-US" dirty="0"/>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1939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0016069-A392-4E44-934F-6743D63E2A4F}" type="datetime1">
              <a:rPr lang="en-US" smtClean="0"/>
              <a:t>5/31/2017</a:t>
            </a:fld>
            <a:endParaRPr lang="en-US" dirty="0"/>
          </a:p>
        </p:txBody>
      </p:sp>
      <p:sp>
        <p:nvSpPr>
          <p:cNvPr id="8" name="Footer Placeholder 7"/>
          <p:cNvSpPr>
            <a:spLocks noGrp="1"/>
          </p:cNvSpPr>
          <p:nvPr>
            <p:ph type="ftr" sz="quarter" idx="11"/>
          </p:nvPr>
        </p:nvSpPr>
        <p:spPr/>
        <p:txBody>
          <a:bodyPr/>
          <a:lstStyle/>
          <a:p>
            <a:r>
              <a:rPr lang="en-US" smtClean="0"/>
              <a:t>Add a footer</a:t>
            </a:r>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7151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81F9843-3551-47D6-BD3E-346FBDF458AF}" type="datetime1">
              <a:rPr lang="en-US" smtClean="0"/>
              <a:t>5/31/2017</a:t>
            </a:fld>
            <a:endParaRPr lang="en-US" dirty="0"/>
          </a:p>
        </p:txBody>
      </p:sp>
      <p:sp>
        <p:nvSpPr>
          <p:cNvPr id="4" name="Footer Placeholder 3"/>
          <p:cNvSpPr>
            <a:spLocks noGrp="1"/>
          </p:cNvSpPr>
          <p:nvPr>
            <p:ph type="ftr" sz="quarter" idx="11"/>
          </p:nvPr>
        </p:nvSpPr>
        <p:spPr/>
        <p:txBody>
          <a:bodyPr/>
          <a:lstStyle/>
          <a:p>
            <a:r>
              <a:rPr lang="en-US" smtClean="0"/>
              <a:t>Add a footer</a:t>
            </a:r>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92950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C2989-19D5-42F7-8321-FE6B75231AF4}" type="datetime1">
              <a:rPr lang="en-US" smtClean="0"/>
              <a:t>5/31/2017</a:t>
            </a:fld>
            <a:endParaRPr lang="en-US" dirty="0"/>
          </a:p>
        </p:txBody>
      </p:sp>
      <p:sp>
        <p:nvSpPr>
          <p:cNvPr id="3" name="Footer Placeholder 2"/>
          <p:cNvSpPr>
            <a:spLocks noGrp="1"/>
          </p:cNvSpPr>
          <p:nvPr>
            <p:ph type="ftr" sz="quarter" idx="11"/>
          </p:nvPr>
        </p:nvSpPr>
        <p:spPr/>
        <p:txBody>
          <a:bodyPr/>
          <a:lstStyle/>
          <a:p>
            <a:r>
              <a:rPr lang="en-US" smtClean="0"/>
              <a:t>Add a footer</a:t>
            </a:r>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08583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20F9C03C-1F27-412D-AD0B-6423348F1B9B}" type="datetime1">
              <a:rPr lang="en-US" smtClean="0"/>
              <a:t>5/31/2017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smtClean="0"/>
              <a:t>Add a footer</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E31375A4-56A4-47D6-9801-1991572033F7}"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2218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61BEF0D-F0BB-DE4B-95CE-6DB70DBA9567}" type="datetimeFigureOut">
              <a:rPr lang="en-US" smtClean="0"/>
              <a:pPr/>
              <a:t>5/31/2017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635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619CFDC2-5630-4611-9BF0-0EF7C8C4398D}" type="datetime1">
              <a:rPr lang="en-US" smtClean="0"/>
              <a:t>5/31/2017</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US" smtClean="0"/>
              <a:t>Add a footer</a:t>
            </a:r>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E31375A4-56A4-47D6-9801-1991572033F7}"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0475369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65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guide id="0" orient="horz" pos="2160" userDrawn="1">
          <p15:clr>
            <a:srgbClr val="F26B43"/>
          </p15:clr>
        </p15:guide>
        <p15:guide id="9"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IFB299 – Final Presentation</a:t>
            </a:r>
            <a:endParaRPr lang="en-US" dirty="0"/>
          </a:p>
        </p:txBody>
      </p:sp>
      <p:sp>
        <p:nvSpPr>
          <p:cNvPr id="3" name="Subtitle 2"/>
          <p:cNvSpPr>
            <a:spLocks noGrp="1"/>
          </p:cNvSpPr>
          <p:nvPr>
            <p:ph type="subTitle" idx="1"/>
          </p:nvPr>
        </p:nvSpPr>
        <p:spPr/>
        <p:txBody>
          <a:bodyPr>
            <a:normAutofit fontScale="70000" lnSpcReduction="20000"/>
          </a:bodyPr>
          <a:lstStyle/>
          <a:p>
            <a:r>
              <a:rPr lang="en-US" dirty="0" smtClean="0"/>
              <a:t>Jessica Cockett n8625573</a:t>
            </a:r>
          </a:p>
          <a:p>
            <a:r>
              <a:rPr lang="en-US" dirty="0" smtClean="0"/>
              <a:t>Phyllis Yaw n9395130</a:t>
            </a:r>
          </a:p>
          <a:p>
            <a:r>
              <a:rPr lang="en-US" dirty="0" smtClean="0"/>
              <a:t>Hudson Kennan n9652752</a:t>
            </a:r>
          </a:p>
          <a:p>
            <a:r>
              <a:rPr lang="en-US" dirty="0" smtClean="0"/>
              <a:t>Connor Nicholls n9480412</a:t>
            </a:r>
            <a:endParaRPr lang="en-US" dirty="0"/>
          </a:p>
        </p:txBody>
      </p:sp>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2" name="Group 462"/>
          <p:cNvGrpSpPr/>
          <p:nvPr/>
        </p:nvGrpSpPr>
        <p:grpSpPr>
          <a:xfrm>
            <a:off x="1182151" y="71634"/>
            <a:ext cx="720002" cy="615553"/>
            <a:chOff x="0" y="-15676"/>
            <a:chExt cx="720000" cy="615552"/>
          </a:xfrm>
        </p:grpSpPr>
        <p:sp>
          <p:nvSpPr>
            <p:cNvPr id="460" name="Shape 460"/>
            <p:cNvSpPr/>
            <p:nvPr/>
          </p:nvSpPr>
          <p:spPr>
            <a:xfrm>
              <a:off x="0" y="22099"/>
              <a:ext cx="720000" cy="540001"/>
            </a:xfrm>
            <a:prstGeom prst="rect">
              <a:avLst/>
            </a:prstGeom>
            <a:solidFill>
              <a:srgbClr val="B7CCE4"/>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461" name="Shape 461"/>
            <p:cNvSpPr/>
            <p:nvPr/>
          </p:nvSpPr>
          <p:spPr>
            <a:xfrm>
              <a:off x="0" y="-15676"/>
              <a:ext cx="720000" cy="615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000">
                  <a:latin typeface="Calibri"/>
                  <a:ea typeface="Calibri"/>
                  <a:cs typeface="Calibri"/>
                  <a:sym typeface="Calibri"/>
                </a:defRPr>
              </a:lvl1pPr>
            </a:lstStyle>
            <a:p>
              <a:r>
                <a:t>Story ID 16</a:t>
              </a:r>
            </a:p>
          </p:txBody>
        </p:sp>
      </p:grpSp>
      <p:grpSp>
        <p:nvGrpSpPr>
          <p:cNvPr id="465" name="Group 465"/>
          <p:cNvGrpSpPr/>
          <p:nvPr/>
        </p:nvGrpSpPr>
        <p:grpSpPr>
          <a:xfrm>
            <a:off x="1974153" y="109410"/>
            <a:ext cx="7380002" cy="540001"/>
            <a:chOff x="0" y="0"/>
            <a:chExt cx="7380000" cy="540000"/>
          </a:xfrm>
        </p:grpSpPr>
        <p:sp>
          <p:nvSpPr>
            <p:cNvPr id="463" name="Shape 463"/>
            <p:cNvSpPr/>
            <p:nvPr/>
          </p:nvSpPr>
          <p:spPr>
            <a:xfrm>
              <a:off x="0" y="0"/>
              <a:ext cx="7380000" cy="540000"/>
            </a:xfrm>
            <a:prstGeom prst="rect">
              <a:avLst/>
            </a:prstGeom>
            <a:solidFill>
              <a:schemeClr val="accent1"/>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464" name="Shape 464"/>
            <p:cNvSpPr/>
            <p:nvPr/>
          </p:nvSpPr>
          <p:spPr>
            <a:xfrm>
              <a:off x="0" y="8391"/>
              <a:ext cx="7380000" cy="5232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2800">
                  <a:solidFill>
                    <a:srgbClr val="FFFFFF"/>
                  </a:solidFill>
                  <a:latin typeface="Calibri"/>
                  <a:ea typeface="Calibri"/>
                  <a:cs typeface="Calibri"/>
                  <a:sym typeface="Calibri"/>
                </a:defRPr>
              </a:lvl1pPr>
            </a:lstStyle>
            <a:p>
              <a:r>
                <a:t>Customer Enquiries </a:t>
              </a:r>
            </a:p>
          </p:txBody>
        </p:sp>
      </p:grpSp>
      <p:grpSp>
        <p:nvGrpSpPr>
          <p:cNvPr id="468" name="Group 468"/>
          <p:cNvGrpSpPr/>
          <p:nvPr/>
        </p:nvGrpSpPr>
        <p:grpSpPr>
          <a:xfrm>
            <a:off x="1182150" y="822468"/>
            <a:ext cx="9828004" cy="2340002"/>
            <a:chOff x="-1" y="-1"/>
            <a:chExt cx="9828002" cy="2340001"/>
          </a:xfrm>
        </p:grpSpPr>
        <p:sp>
          <p:nvSpPr>
            <p:cNvPr id="466" name="Shape 466"/>
            <p:cNvSpPr/>
            <p:nvPr/>
          </p:nvSpPr>
          <p:spPr>
            <a:xfrm>
              <a:off x="-1" y="-1"/>
              <a:ext cx="9828002" cy="2340001"/>
            </a:xfrm>
            <a:prstGeom prst="rect">
              <a:avLst/>
            </a:prstGeom>
            <a:solidFill>
              <a:srgbClr val="C5D8F1"/>
            </a:solidFill>
            <a:ln w="25400" cap="flat">
              <a:solidFill>
                <a:srgbClr val="244061"/>
              </a:solidFill>
              <a:prstDash val="solid"/>
              <a:round/>
            </a:ln>
            <a:effectLst/>
          </p:spPr>
          <p:txBody>
            <a:bodyPr wrap="square" lIns="45719" tIns="45719" rIns="45719" bIns="45719" numCol="1" anchor="t">
              <a:noAutofit/>
            </a:bodyPr>
            <a:lstStyle/>
            <a:p>
              <a:pPr>
                <a:defRPr sz="2400">
                  <a:latin typeface="Calibri"/>
                  <a:ea typeface="Calibri"/>
                  <a:cs typeface="Calibri"/>
                  <a:sym typeface="Calibri"/>
                </a:defRPr>
              </a:pPr>
              <a:endParaRPr sz="2400"/>
            </a:p>
          </p:txBody>
        </p:sp>
        <p:sp>
          <p:nvSpPr>
            <p:cNvPr id="467" name="Shape 467"/>
            <p:cNvSpPr/>
            <p:nvPr/>
          </p:nvSpPr>
          <p:spPr>
            <a:xfrm>
              <a:off x="-1" y="-1"/>
              <a:ext cx="9828002" cy="7294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15000"/>
                </a:lnSpc>
                <a:defRPr sz="1800">
                  <a:latin typeface="Trebuchet MS"/>
                  <a:ea typeface="Trebuchet MS"/>
                  <a:cs typeface="Trebuchet MS"/>
                  <a:sym typeface="Trebuchet MS"/>
                </a:defRPr>
              </a:lvl1pPr>
            </a:lstStyle>
            <a:p>
              <a:r>
                <a:t>As a user of the website I want to be able to contact agents so that I can organise inspections, enquire and ask general questions.</a:t>
              </a:r>
            </a:p>
          </p:txBody>
        </p:sp>
      </p:grpSp>
      <p:grpSp>
        <p:nvGrpSpPr>
          <p:cNvPr id="471" name="Group 471"/>
          <p:cNvGrpSpPr/>
          <p:nvPr/>
        </p:nvGrpSpPr>
        <p:grpSpPr>
          <a:xfrm>
            <a:off x="1182150" y="3335530"/>
            <a:ext cx="9828004" cy="1620003"/>
            <a:chOff x="-1" y="-1"/>
            <a:chExt cx="9828002" cy="1620002"/>
          </a:xfrm>
        </p:grpSpPr>
        <p:sp>
          <p:nvSpPr>
            <p:cNvPr id="469" name="Shape 469"/>
            <p:cNvSpPr/>
            <p:nvPr/>
          </p:nvSpPr>
          <p:spPr>
            <a:xfrm>
              <a:off x="-1" y="-1"/>
              <a:ext cx="9828002" cy="1620002"/>
            </a:xfrm>
            <a:prstGeom prst="rect">
              <a:avLst/>
            </a:prstGeom>
            <a:solidFill>
              <a:srgbClr val="DAE5F1"/>
            </a:solidFill>
            <a:ln w="25400" cap="flat">
              <a:solidFill>
                <a:srgbClr val="244061"/>
              </a:solidFill>
              <a:prstDash val="solid"/>
              <a:round/>
            </a:ln>
            <a:effectLst/>
          </p:spPr>
          <p:txBody>
            <a:bodyPr wrap="square" lIns="45719" tIns="45719" rIns="45719" bIns="45719" numCol="1" anchor="t">
              <a:noAutofit/>
            </a:bodyPr>
            <a:lstStyle/>
            <a:p>
              <a:pPr>
                <a:defRPr sz="2000">
                  <a:latin typeface="Calibri"/>
                  <a:ea typeface="Calibri"/>
                  <a:cs typeface="Calibri"/>
                  <a:sym typeface="Calibri"/>
                </a:defRPr>
              </a:pPr>
              <a:endParaRPr sz="2000"/>
            </a:p>
          </p:txBody>
        </p:sp>
        <p:sp>
          <p:nvSpPr>
            <p:cNvPr id="470" name="Shape 470"/>
            <p:cNvSpPr/>
            <p:nvPr/>
          </p:nvSpPr>
          <p:spPr>
            <a:xfrm>
              <a:off x="-1" y="-1"/>
              <a:ext cx="9828002" cy="9190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p>
              <a:pPr>
                <a:defRPr sz="2000">
                  <a:latin typeface="Calibri"/>
                  <a:ea typeface="Calibri"/>
                  <a:cs typeface="Calibri"/>
                  <a:sym typeface="Calibri"/>
                </a:defRPr>
              </a:pPr>
              <a:r>
                <a:rPr sz="2000"/>
                <a:t>Acceptance Criteria</a:t>
              </a:r>
            </a:p>
            <a:p>
              <a:pPr marL="179387" indent="-179387">
                <a:buClr>
                  <a:srgbClr val="000000"/>
                </a:buClr>
                <a:buSzPct val="100000"/>
                <a:buFont typeface="Arial"/>
                <a:buChar char="•"/>
                <a:defRPr sz="2000">
                  <a:latin typeface="Calibri"/>
                  <a:ea typeface="Calibri"/>
                  <a:cs typeface="Calibri"/>
                  <a:sym typeface="Calibri"/>
                </a:defRPr>
              </a:pPr>
              <a:r>
                <a:rPr sz="2000"/>
                <a:t> </a:t>
              </a:r>
              <a:r>
                <a:rPr sz="1500">
                  <a:latin typeface="Trebuchet MS"/>
                  <a:ea typeface="Trebuchet MS"/>
                  <a:cs typeface="Trebuchet MS"/>
                  <a:sym typeface="Trebuchet MS"/>
                </a:rPr>
                <a:t>Contact Us page linked from most other areas of the website</a:t>
              </a:r>
            </a:p>
            <a:p>
              <a:pPr marL="179387" indent="-179387">
                <a:buClr>
                  <a:srgbClr val="000000"/>
                </a:buClr>
                <a:buSzPct val="100000"/>
                <a:buFont typeface="Arial"/>
                <a:buChar char="•"/>
                <a:defRPr sz="1500">
                  <a:latin typeface="Trebuchet MS"/>
                  <a:ea typeface="Trebuchet MS"/>
                  <a:cs typeface="Trebuchet MS"/>
                  <a:sym typeface="Trebuchet MS"/>
                </a:defRPr>
              </a:pPr>
              <a:r>
                <a:rPr sz="1500"/>
                <a:t>Contact Us page has an enquiry form</a:t>
              </a:r>
            </a:p>
          </p:txBody>
        </p:sp>
      </p:grpSp>
      <p:grpSp>
        <p:nvGrpSpPr>
          <p:cNvPr id="474" name="Group 474"/>
          <p:cNvGrpSpPr/>
          <p:nvPr/>
        </p:nvGrpSpPr>
        <p:grpSpPr>
          <a:xfrm>
            <a:off x="10290152" y="109410"/>
            <a:ext cx="720002" cy="540001"/>
            <a:chOff x="-1" y="0"/>
            <a:chExt cx="720001" cy="540000"/>
          </a:xfrm>
        </p:grpSpPr>
        <p:sp>
          <p:nvSpPr>
            <p:cNvPr id="472" name="Shape 472"/>
            <p:cNvSpPr/>
            <p:nvPr/>
          </p:nvSpPr>
          <p:spPr>
            <a:xfrm>
              <a:off x="-1" y="0"/>
              <a:ext cx="720001" cy="540000"/>
            </a:xfrm>
            <a:prstGeom prst="rect">
              <a:avLst/>
            </a:prstGeom>
            <a:solidFill>
              <a:srgbClr val="CCF0CD">
                <a:alpha val="20000"/>
              </a:srgbClr>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473" name="Shape 473"/>
            <p:cNvSpPr/>
            <p:nvPr/>
          </p:nvSpPr>
          <p:spPr>
            <a:xfrm>
              <a:off x="-1" y="116113"/>
              <a:ext cx="720001" cy="3077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000">
                  <a:latin typeface="Calibri"/>
                  <a:ea typeface="Calibri"/>
                  <a:cs typeface="Calibri"/>
                  <a:sym typeface="Calibri"/>
                </a:defRPr>
              </a:lvl1pPr>
            </a:lstStyle>
            <a:p>
              <a:r>
                <a:t>SP: 1</a:t>
              </a:r>
            </a:p>
          </p:txBody>
        </p:sp>
      </p:grpSp>
      <p:grpSp>
        <p:nvGrpSpPr>
          <p:cNvPr id="477" name="Group 477"/>
          <p:cNvGrpSpPr/>
          <p:nvPr/>
        </p:nvGrpSpPr>
        <p:grpSpPr>
          <a:xfrm>
            <a:off x="9426154" y="71633"/>
            <a:ext cx="792001" cy="615553"/>
            <a:chOff x="0" y="130374"/>
            <a:chExt cx="791999" cy="615552"/>
          </a:xfrm>
        </p:grpSpPr>
        <p:sp>
          <p:nvSpPr>
            <p:cNvPr id="475" name="Shape 475"/>
            <p:cNvSpPr/>
            <p:nvPr/>
          </p:nvSpPr>
          <p:spPr>
            <a:xfrm>
              <a:off x="0" y="168150"/>
              <a:ext cx="791999" cy="540000"/>
            </a:xfrm>
            <a:prstGeom prst="rect">
              <a:avLst/>
            </a:prstGeom>
            <a:solidFill>
              <a:srgbClr val="E5DFEC"/>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476" name="Shape 476"/>
            <p:cNvSpPr/>
            <p:nvPr/>
          </p:nvSpPr>
          <p:spPr>
            <a:xfrm>
              <a:off x="0" y="130374"/>
              <a:ext cx="791999" cy="615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2000">
                  <a:latin typeface="Calibri"/>
                  <a:ea typeface="Calibri"/>
                  <a:cs typeface="Calibri"/>
                  <a:sym typeface="Calibri"/>
                </a:defRPr>
              </a:pPr>
              <a:r>
                <a:rPr sz="2000"/>
                <a:t>Priority</a:t>
              </a:r>
            </a:p>
            <a:p>
              <a:pPr algn="ctr">
                <a:defRPr sz="2000">
                  <a:latin typeface="Calibri"/>
                  <a:ea typeface="Calibri"/>
                  <a:cs typeface="Calibri"/>
                  <a:sym typeface="Calibri"/>
                </a:defRPr>
              </a:pPr>
              <a:r>
                <a:rPr sz="2000"/>
                <a:t>M</a:t>
              </a:r>
            </a:p>
          </p:txBody>
        </p:sp>
      </p:grpSp>
      <p:grpSp>
        <p:nvGrpSpPr>
          <p:cNvPr id="480" name="Group 480"/>
          <p:cNvGrpSpPr/>
          <p:nvPr/>
        </p:nvGrpSpPr>
        <p:grpSpPr>
          <a:xfrm>
            <a:off x="1182150" y="5128588"/>
            <a:ext cx="9828004" cy="1620003"/>
            <a:chOff x="-1" y="-1"/>
            <a:chExt cx="9828002" cy="1620002"/>
          </a:xfrm>
        </p:grpSpPr>
        <p:sp>
          <p:nvSpPr>
            <p:cNvPr id="478" name="Shape 478"/>
            <p:cNvSpPr/>
            <p:nvPr/>
          </p:nvSpPr>
          <p:spPr>
            <a:xfrm>
              <a:off x="-1" y="-1"/>
              <a:ext cx="9828002" cy="1620002"/>
            </a:xfrm>
            <a:prstGeom prst="rect">
              <a:avLst/>
            </a:prstGeom>
            <a:solidFill>
              <a:srgbClr val="FFFFFF"/>
            </a:solidFill>
            <a:ln w="25400" cap="flat">
              <a:solidFill>
                <a:srgbClr val="244061"/>
              </a:solidFill>
              <a:prstDash val="solid"/>
              <a:round/>
            </a:ln>
            <a:effectLst/>
          </p:spPr>
          <p:txBody>
            <a:bodyPr wrap="square" lIns="45719" tIns="45719" rIns="45719" bIns="45719" numCol="1" anchor="t">
              <a:noAutofit/>
            </a:bodyPr>
            <a:lstStyle/>
            <a:p>
              <a:endParaRPr/>
            </a:p>
          </p:txBody>
        </p:sp>
        <p:sp>
          <p:nvSpPr>
            <p:cNvPr id="479" name="Shape 479"/>
            <p:cNvSpPr/>
            <p:nvPr/>
          </p:nvSpPr>
          <p:spPr>
            <a:xfrm>
              <a:off x="-1" y="-1"/>
              <a:ext cx="9828002" cy="9113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p>
              <a:pPr>
                <a:defRPr sz="2000">
                  <a:latin typeface="Calibri"/>
                  <a:ea typeface="Calibri"/>
                  <a:cs typeface="Calibri"/>
                  <a:sym typeface="Calibri"/>
                </a:defRPr>
              </a:pPr>
              <a:r>
                <a:rPr sz="2000"/>
                <a:t>Notes</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Contact us forms will email the necessary person.</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For users that haven’t registered yet</a:t>
              </a:r>
            </a:p>
          </p:txBody>
        </p:sp>
      </p:grpSp>
    </p:spTree>
    <p:extLst>
      <p:ext uri="{BB962C8B-B14F-4D97-AF65-F5344CB8AC3E}">
        <p14:creationId xmlns:p14="http://schemas.microsoft.com/office/powerpoint/2010/main" val="179930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0" name="Group 550"/>
          <p:cNvGrpSpPr/>
          <p:nvPr/>
        </p:nvGrpSpPr>
        <p:grpSpPr>
          <a:xfrm>
            <a:off x="1182151" y="71634"/>
            <a:ext cx="720002" cy="615553"/>
            <a:chOff x="0" y="-15676"/>
            <a:chExt cx="720000" cy="615552"/>
          </a:xfrm>
        </p:grpSpPr>
        <p:sp>
          <p:nvSpPr>
            <p:cNvPr id="548" name="Shape 548"/>
            <p:cNvSpPr/>
            <p:nvPr/>
          </p:nvSpPr>
          <p:spPr>
            <a:xfrm>
              <a:off x="0" y="22099"/>
              <a:ext cx="720000" cy="540001"/>
            </a:xfrm>
            <a:prstGeom prst="rect">
              <a:avLst/>
            </a:prstGeom>
            <a:solidFill>
              <a:srgbClr val="B7CCE4"/>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549" name="Shape 549"/>
            <p:cNvSpPr/>
            <p:nvPr/>
          </p:nvSpPr>
          <p:spPr>
            <a:xfrm>
              <a:off x="0" y="-15676"/>
              <a:ext cx="720000" cy="615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000">
                  <a:latin typeface="Calibri"/>
                  <a:ea typeface="Calibri"/>
                  <a:cs typeface="Calibri"/>
                  <a:sym typeface="Calibri"/>
                </a:defRPr>
              </a:lvl1pPr>
            </a:lstStyle>
            <a:p>
              <a:r>
                <a:t>Story ID 20</a:t>
              </a:r>
            </a:p>
          </p:txBody>
        </p:sp>
      </p:grpSp>
      <p:grpSp>
        <p:nvGrpSpPr>
          <p:cNvPr id="553" name="Group 553"/>
          <p:cNvGrpSpPr/>
          <p:nvPr/>
        </p:nvGrpSpPr>
        <p:grpSpPr>
          <a:xfrm>
            <a:off x="1974153" y="109410"/>
            <a:ext cx="7380002" cy="540001"/>
            <a:chOff x="0" y="0"/>
            <a:chExt cx="7380000" cy="540000"/>
          </a:xfrm>
        </p:grpSpPr>
        <p:sp>
          <p:nvSpPr>
            <p:cNvPr id="551" name="Shape 551"/>
            <p:cNvSpPr/>
            <p:nvPr/>
          </p:nvSpPr>
          <p:spPr>
            <a:xfrm>
              <a:off x="0" y="0"/>
              <a:ext cx="7380000" cy="540000"/>
            </a:xfrm>
            <a:prstGeom prst="rect">
              <a:avLst/>
            </a:prstGeom>
            <a:solidFill>
              <a:schemeClr val="accent1"/>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552" name="Shape 552"/>
            <p:cNvSpPr/>
            <p:nvPr/>
          </p:nvSpPr>
          <p:spPr>
            <a:xfrm>
              <a:off x="0" y="8391"/>
              <a:ext cx="7380000" cy="5232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2800">
                  <a:solidFill>
                    <a:srgbClr val="FFFFFF"/>
                  </a:solidFill>
                  <a:latin typeface="Calibri"/>
                  <a:ea typeface="Calibri"/>
                  <a:cs typeface="Calibri"/>
                  <a:sym typeface="Calibri"/>
                </a:defRPr>
              </a:lvl1pPr>
            </a:lstStyle>
            <a:p>
              <a:r>
                <a:t>Property Information</a:t>
              </a:r>
            </a:p>
          </p:txBody>
        </p:sp>
      </p:grpSp>
      <p:grpSp>
        <p:nvGrpSpPr>
          <p:cNvPr id="556" name="Group 556"/>
          <p:cNvGrpSpPr/>
          <p:nvPr/>
        </p:nvGrpSpPr>
        <p:grpSpPr>
          <a:xfrm>
            <a:off x="1182150" y="822468"/>
            <a:ext cx="9828004" cy="2340002"/>
            <a:chOff x="-1" y="-1"/>
            <a:chExt cx="9828002" cy="2340001"/>
          </a:xfrm>
        </p:grpSpPr>
        <p:sp>
          <p:nvSpPr>
            <p:cNvPr id="554" name="Shape 554"/>
            <p:cNvSpPr/>
            <p:nvPr/>
          </p:nvSpPr>
          <p:spPr>
            <a:xfrm>
              <a:off x="-1" y="-1"/>
              <a:ext cx="9828002" cy="2340001"/>
            </a:xfrm>
            <a:prstGeom prst="rect">
              <a:avLst/>
            </a:prstGeom>
            <a:solidFill>
              <a:srgbClr val="C5D8F1"/>
            </a:solidFill>
            <a:ln w="25400" cap="flat">
              <a:solidFill>
                <a:srgbClr val="244061"/>
              </a:solidFill>
              <a:prstDash val="solid"/>
              <a:round/>
            </a:ln>
            <a:effectLst/>
          </p:spPr>
          <p:txBody>
            <a:bodyPr wrap="square" lIns="45719" tIns="45719" rIns="45719" bIns="45719" numCol="1" anchor="t">
              <a:noAutofit/>
            </a:bodyPr>
            <a:lstStyle/>
            <a:p>
              <a:pPr>
                <a:defRPr sz="2400">
                  <a:latin typeface="Calibri"/>
                  <a:ea typeface="Calibri"/>
                  <a:cs typeface="Calibri"/>
                  <a:sym typeface="Calibri"/>
                </a:defRPr>
              </a:pPr>
              <a:endParaRPr sz="2400"/>
            </a:p>
          </p:txBody>
        </p:sp>
        <p:sp>
          <p:nvSpPr>
            <p:cNvPr id="555" name="Shape 555"/>
            <p:cNvSpPr/>
            <p:nvPr/>
          </p:nvSpPr>
          <p:spPr>
            <a:xfrm>
              <a:off x="-1" y="-1"/>
              <a:ext cx="9828002" cy="7294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15000"/>
                </a:lnSpc>
                <a:defRPr sz="1800">
                  <a:latin typeface="Trebuchet MS"/>
                  <a:ea typeface="Trebuchet MS"/>
                  <a:cs typeface="Trebuchet MS"/>
                  <a:sym typeface="Trebuchet MS"/>
                </a:defRPr>
              </a:lvl1pPr>
            </a:lstStyle>
            <a:p>
              <a:r>
                <a:t>As a owner I want all property details listed so that details about my property can be found and rented out faster.</a:t>
              </a:r>
            </a:p>
          </p:txBody>
        </p:sp>
      </p:grpSp>
      <p:grpSp>
        <p:nvGrpSpPr>
          <p:cNvPr id="559" name="Group 559"/>
          <p:cNvGrpSpPr/>
          <p:nvPr/>
        </p:nvGrpSpPr>
        <p:grpSpPr>
          <a:xfrm>
            <a:off x="1182152" y="3335530"/>
            <a:ext cx="9828003" cy="1980918"/>
            <a:chOff x="0" y="0"/>
            <a:chExt cx="9828001" cy="1980917"/>
          </a:xfrm>
        </p:grpSpPr>
        <p:sp>
          <p:nvSpPr>
            <p:cNvPr id="557" name="Shape 557"/>
            <p:cNvSpPr/>
            <p:nvPr/>
          </p:nvSpPr>
          <p:spPr>
            <a:xfrm>
              <a:off x="0" y="0"/>
              <a:ext cx="9828001" cy="1620001"/>
            </a:xfrm>
            <a:prstGeom prst="rect">
              <a:avLst/>
            </a:prstGeom>
            <a:solidFill>
              <a:srgbClr val="DAE5F1"/>
            </a:solidFill>
            <a:ln w="25400" cap="flat">
              <a:solidFill>
                <a:srgbClr val="244061"/>
              </a:solidFill>
              <a:prstDash val="solid"/>
              <a:round/>
            </a:ln>
            <a:effectLst/>
          </p:spPr>
          <p:txBody>
            <a:bodyPr wrap="square" lIns="45719" tIns="45719" rIns="45719" bIns="45719" numCol="1" anchor="t">
              <a:noAutofit/>
            </a:bodyPr>
            <a:lstStyle/>
            <a:p>
              <a:pPr>
                <a:defRPr sz="2000">
                  <a:latin typeface="Calibri"/>
                  <a:ea typeface="Calibri"/>
                  <a:cs typeface="Calibri"/>
                  <a:sym typeface="Calibri"/>
                </a:defRPr>
              </a:pPr>
              <a:endParaRPr sz="2000"/>
            </a:p>
          </p:txBody>
        </p:sp>
        <p:sp>
          <p:nvSpPr>
            <p:cNvPr id="558" name="Shape 558"/>
            <p:cNvSpPr/>
            <p:nvPr/>
          </p:nvSpPr>
          <p:spPr>
            <a:xfrm>
              <a:off x="0" y="0"/>
              <a:ext cx="9828001" cy="19809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p>
              <a:pPr>
                <a:defRPr sz="2000">
                  <a:latin typeface="Calibri"/>
                  <a:ea typeface="Calibri"/>
                  <a:cs typeface="Calibri"/>
                  <a:sym typeface="Calibri"/>
                </a:defRPr>
              </a:pPr>
              <a:r>
                <a:rPr sz="2000"/>
                <a:t>Acceptance Criteria</a:t>
              </a:r>
            </a:p>
            <a:p>
              <a:pPr marL="179387" indent="-179387">
                <a:buClr>
                  <a:srgbClr val="000000"/>
                </a:buClr>
                <a:buSzPct val="100000"/>
                <a:buFont typeface="Arial"/>
                <a:buChar char="•"/>
                <a:defRPr sz="2000">
                  <a:latin typeface="Calibri"/>
                  <a:ea typeface="Calibri"/>
                  <a:cs typeface="Calibri"/>
                  <a:sym typeface="Calibri"/>
                </a:defRPr>
              </a:pPr>
              <a:r>
                <a:rPr sz="2000"/>
                <a:t> </a:t>
              </a:r>
              <a:r>
                <a:rPr sz="1500">
                  <a:latin typeface="Trebuchet MS"/>
                  <a:ea typeface="Trebuchet MS"/>
                  <a:cs typeface="Trebuchet MS"/>
                  <a:sym typeface="Trebuchet MS"/>
                </a:rPr>
                <a:t> Property pages will have an Address, Number of Rooms, Furnished/Unfurnished, Availability, etc. and who the staff member taking care of the property is.</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Property images on display (scrollable)</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Each property page is generated from PHP script, queries the property database and not a static page</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Property ID viewable on the page and in the URL</a:t>
              </a:r>
            </a:p>
            <a:p>
              <a:pPr marL="179387" indent="-147637">
                <a:lnSpc>
                  <a:spcPct val="115000"/>
                </a:lnSpc>
                <a:buClr>
                  <a:srgbClr val="000000"/>
                </a:buClr>
                <a:buSzPct val="100000"/>
                <a:buFont typeface="Trebuchet MS"/>
                <a:buChar char="•"/>
                <a:defRPr sz="1500">
                  <a:latin typeface="Trebuchet MS"/>
                  <a:ea typeface="Trebuchet MS"/>
                  <a:cs typeface="Trebuchet MS"/>
                  <a:sym typeface="Trebuchet MS"/>
                </a:defRPr>
              </a:pPr>
              <a:endParaRPr sz="1500"/>
            </a:p>
          </p:txBody>
        </p:sp>
      </p:grpSp>
      <p:grpSp>
        <p:nvGrpSpPr>
          <p:cNvPr id="562" name="Group 562"/>
          <p:cNvGrpSpPr/>
          <p:nvPr/>
        </p:nvGrpSpPr>
        <p:grpSpPr>
          <a:xfrm>
            <a:off x="10290152" y="109410"/>
            <a:ext cx="720002" cy="540001"/>
            <a:chOff x="-1" y="0"/>
            <a:chExt cx="720001" cy="540000"/>
          </a:xfrm>
        </p:grpSpPr>
        <p:sp>
          <p:nvSpPr>
            <p:cNvPr id="560" name="Shape 560"/>
            <p:cNvSpPr/>
            <p:nvPr/>
          </p:nvSpPr>
          <p:spPr>
            <a:xfrm>
              <a:off x="-1" y="0"/>
              <a:ext cx="720001" cy="540000"/>
            </a:xfrm>
            <a:prstGeom prst="rect">
              <a:avLst/>
            </a:prstGeom>
            <a:solidFill>
              <a:srgbClr val="CCF0CD">
                <a:alpha val="20000"/>
              </a:srgbClr>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561" name="Shape 561"/>
            <p:cNvSpPr/>
            <p:nvPr/>
          </p:nvSpPr>
          <p:spPr>
            <a:xfrm>
              <a:off x="-1" y="116113"/>
              <a:ext cx="720001" cy="3077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000">
                  <a:latin typeface="Calibri"/>
                  <a:ea typeface="Calibri"/>
                  <a:cs typeface="Calibri"/>
                  <a:sym typeface="Calibri"/>
                </a:defRPr>
              </a:lvl1pPr>
            </a:lstStyle>
            <a:p>
              <a:r>
                <a:t>SP: 1</a:t>
              </a:r>
            </a:p>
          </p:txBody>
        </p:sp>
      </p:grpSp>
      <p:grpSp>
        <p:nvGrpSpPr>
          <p:cNvPr id="565" name="Group 565"/>
          <p:cNvGrpSpPr/>
          <p:nvPr/>
        </p:nvGrpSpPr>
        <p:grpSpPr>
          <a:xfrm>
            <a:off x="9426154" y="71633"/>
            <a:ext cx="792001" cy="615553"/>
            <a:chOff x="0" y="130374"/>
            <a:chExt cx="791999" cy="615552"/>
          </a:xfrm>
        </p:grpSpPr>
        <p:sp>
          <p:nvSpPr>
            <p:cNvPr id="563" name="Shape 563"/>
            <p:cNvSpPr/>
            <p:nvPr/>
          </p:nvSpPr>
          <p:spPr>
            <a:xfrm>
              <a:off x="0" y="168150"/>
              <a:ext cx="791999" cy="540000"/>
            </a:xfrm>
            <a:prstGeom prst="rect">
              <a:avLst/>
            </a:prstGeom>
            <a:solidFill>
              <a:srgbClr val="E5DFEC"/>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564" name="Shape 564"/>
            <p:cNvSpPr/>
            <p:nvPr/>
          </p:nvSpPr>
          <p:spPr>
            <a:xfrm>
              <a:off x="0" y="130374"/>
              <a:ext cx="791999" cy="615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2000">
                  <a:latin typeface="Calibri"/>
                  <a:ea typeface="Calibri"/>
                  <a:cs typeface="Calibri"/>
                  <a:sym typeface="Calibri"/>
                </a:defRPr>
              </a:pPr>
              <a:r>
                <a:rPr sz="2000"/>
                <a:t>Priority</a:t>
              </a:r>
            </a:p>
            <a:p>
              <a:pPr algn="ctr">
                <a:defRPr sz="2000">
                  <a:latin typeface="Calibri"/>
                  <a:ea typeface="Calibri"/>
                  <a:cs typeface="Calibri"/>
                  <a:sym typeface="Calibri"/>
                </a:defRPr>
              </a:pPr>
              <a:r>
                <a:rPr sz="2000"/>
                <a:t>M</a:t>
              </a:r>
            </a:p>
          </p:txBody>
        </p:sp>
      </p:grpSp>
      <p:grpSp>
        <p:nvGrpSpPr>
          <p:cNvPr id="568" name="Group 568"/>
          <p:cNvGrpSpPr/>
          <p:nvPr/>
        </p:nvGrpSpPr>
        <p:grpSpPr>
          <a:xfrm>
            <a:off x="1182150" y="5128588"/>
            <a:ext cx="9828004" cy="1620003"/>
            <a:chOff x="-1" y="-1"/>
            <a:chExt cx="9828002" cy="1620002"/>
          </a:xfrm>
        </p:grpSpPr>
        <p:sp>
          <p:nvSpPr>
            <p:cNvPr id="566" name="Shape 566"/>
            <p:cNvSpPr/>
            <p:nvPr/>
          </p:nvSpPr>
          <p:spPr>
            <a:xfrm>
              <a:off x="-1" y="-1"/>
              <a:ext cx="9828002" cy="1620002"/>
            </a:xfrm>
            <a:prstGeom prst="rect">
              <a:avLst/>
            </a:prstGeom>
            <a:solidFill>
              <a:srgbClr val="FFFFFF"/>
            </a:solidFill>
            <a:ln w="25400" cap="flat">
              <a:solidFill>
                <a:srgbClr val="244061"/>
              </a:solidFill>
              <a:prstDash val="solid"/>
              <a:round/>
            </a:ln>
            <a:effectLst/>
          </p:spPr>
          <p:txBody>
            <a:bodyPr wrap="square" lIns="45719" tIns="45719" rIns="45719" bIns="45719" numCol="1" anchor="t">
              <a:noAutofit/>
            </a:bodyPr>
            <a:lstStyle/>
            <a:p>
              <a:pPr>
                <a:defRPr sz="2000">
                  <a:latin typeface="Calibri"/>
                  <a:ea typeface="Calibri"/>
                  <a:cs typeface="Calibri"/>
                  <a:sym typeface="Calibri"/>
                </a:defRPr>
              </a:pPr>
              <a:endParaRPr sz="2000"/>
            </a:p>
          </p:txBody>
        </p:sp>
        <p:sp>
          <p:nvSpPr>
            <p:cNvPr id="567" name="Shape 567"/>
            <p:cNvSpPr/>
            <p:nvPr/>
          </p:nvSpPr>
          <p:spPr>
            <a:xfrm>
              <a:off x="-1" y="-1"/>
              <a:ext cx="9828002" cy="9190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p>
              <a:pPr>
                <a:defRPr sz="2000">
                  <a:latin typeface="Calibri"/>
                  <a:ea typeface="Calibri"/>
                  <a:cs typeface="Calibri"/>
                  <a:sym typeface="Calibri"/>
                </a:defRPr>
              </a:pPr>
              <a:r>
                <a:rPr sz="2000"/>
                <a:t>Notes</a:t>
              </a:r>
            </a:p>
            <a:p>
              <a:pPr marL="179387" indent="-179387">
                <a:buClr>
                  <a:srgbClr val="000000"/>
                </a:buClr>
                <a:buSzPct val="100000"/>
                <a:buFont typeface="Arial"/>
                <a:buChar char="•"/>
                <a:defRPr sz="2000">
                  <a:latin typeface="Calibri"/>
                  <a:ea typeface="Calibri"/>
                  <a:cs typeface="Calibri"/>
                  <a:sym typeface="Calibri"/>
                </a:defRPr>
              </a:pPr>
              <a:r>
                <a:rPr sz="2000"/>
                <a:t> </a:t>
              </a:r>
              <a:r>
                <a:rPr sz="1500">
                  <a:latin typeface="Trebuchet MS"/>
                  <a:ea typeface="Trebuchet MS"/>
                  <a:cs typeface="Trebuchet MS"/>
                  <a:sym typeface="Trebuchet MS"/>
                </a:rPr>
                <a:t>  Available information and layout consistent across all properties</a:t>
              </a:r>
            </a:p>
            <a:p>
              <a:pPr marL="179387" indent="-179387">
                <a:buClr>
                  <a:srgbClr val="000000"/>
                </a:buClr>
                <a:buSzPct val="100000"/>
                <a:buFont typeface="Arial"/>
                <a:buChar char="•"/>
                <a:defRPr sz="1500">
                  <a:latin typeface="Trebuchet MS"/>
                  <a:ea typeface="Trebuchet MS"/>
                  <a:cs typeface="Trebuchet MS"/>
                  <a:sym typeface="Trebuchet MS"/>
                </a:defRPr>
              </a:pPr>
              <a:r>
                <a:rPr sz="1500"/>
                <a:t>Owners can also edit property info while viewing</a:t>
              </a:r>
            </a:p>
          </p:txBody>
        </p:sp>
      </p:grpSp>
    </p:spTree>
    <p:extLst>
      <p:ext uri="{BB962C8B-B14F-4D97-AF65-F5344CB8AC3E}">
        <p14:creationId xmlns:p14="http://schemas.microsoft.com/office/powerpoint/2010/main" val="3443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2</a:t>
            </a:r>
            <a:br>
              <a:rPr lang="en-US" dirty="0" smtClean="0"/>
            </a:br>
            <a:r>
              <a:rPr lang="en-US" dirty="0" smtClean="0"/>
              <a:t>User Stories</a:t>
            </a:r>
            <a:endParaRPr lang="en-US" dirty="0"/>
          </a:p>
        </p:txBody>
      </p:sp>
      <p:sp>
        <p:nvSpPr>
          <p:cNvPr id="3" name="Content Placeholder 2"/>
          <p:cNvSpPr>
            <a:spLocks noGrp="1"/>
          </p:cNvSpPr>
          <p:nvPr>
            <p:ph type="body" idx="1"/>
          </p:nvPr>
        </p:nvSpPr>
        <p:spPr/>
        <p:txBody>
          <a:bodyPr>
            <a:normAutofit/>
          </a:bodyPr>
          <a:lstStyle/>
          <a:p>
            <a:r>
              <a:rPr lang="en-US" dirty="0" smtClean="0"/>
              <a:t>In-progress and completed</a:t>
            </a:r>
            <a:endParaRPr lang="en-US" dirty="0"/>
          </a:p>
        </p:txBody>
      </p:sp>
    </p:spTree>
    <p:extLst>
      <p:ext uri="{BB962C8B-B14F-4D97-AF65-F5344CB8AC3E}">
        <p14:creationId xmlns:p14="http://schemas.microsoft.com/office/powerpoint/2010/main" val="40198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Sprint 2 </a:t>
            </a:r>
            <a:endParaRPr lang="en-AU"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28543200"/>
              </p:ext>
            </p:extLst>
          </p:nvPr>
        </p:nvGraphicFramePr>
        <p:xfrm>
          <a:off x="1371600" y="2286000"/>
          <a:ext cx="9601200" cy="2595880"/>
        </p:xfrm>
        <a:graphic>
          <a:graphicData uri="http://schemas.openxmlformats.org/drawingml/2006/table">
            <a:tbl>
              <a:tblPr firstRow="1" bandRow="1">
                <a:tableStyleId>{5C22544A-7EE6-4342-B048-85BDC9FD1C3A}</a:tableStyleId>
              </a:tblPr>
              <a:tblGrid>
                <a:gridCol w="2400300"/>
                <a:gridCol w="2400300"/>
                <a:gridCol w="2400300"/>
                <a:gridCol w="2400300"/>
              </a:tblGrid>
              <a:tr h="370840">
                <a:tc>
                  <a:txBody>
                    <a:bodyPr/>
                    <a:lstStyle/>
                    <a:p>
                      <a:r>
                        <a:rPr lang="en-AU" dirty="0" smtClean="0"/>
                        <a:t>Story ID</a:t>
                      </a:r>
                      <a:endParaRPr lang="en-AU" dirty="0"/>
                    </a:p>
                  </a:txBody>
                  <a:tcPr/>
                </a:tc>
                <a:tc>
                  <a:txBody>
                    <a:bodyPr/>
                    <a:lstStyle/>
                    <a:p>
                      <a:r>
                        <a:rPr lang="en-AU" dirty="0" smtClean="0"/>
                        <a:t>Complete</a:t>
                      </a:r>
                      <a:endParaRPr lang="en-AU" dirty="0"/>
                    </a:p>
                  </a:txBody>
                  <a:tcPr/>
                </a:tc>
                <a:tc>
                  <a:txBody>
                    <a:bodyPr/>
                    <a:lstStyle/>
                    <a:p>
                      <a:r>
                        <a:rPr lang="en-AU" dirty="0" smtClean="0"/>
                        <a:t>Incomplete</a:t>
                      </a:r>
                      <a:endParaRPr lang="en-AU" dirty="0"/>
                    </a:p>
                  </a:txBody>
                  <a:tcPr/>
                </a:tc>
                <a:tc>
                  <a:txBody>
                    <a:bodyPr/>
                    <a:lstStyle/>
                    <a:p>
                      <a:r>
                        <a:rPr lang="en-AU" dirty="0" smtClean="0"/>
                        <a:t>In-Progress</a:t>
                      </a:r>
                      <a:endParaRPr lang="en-AU" dirty="0"/>
                    </a:p>
                  </a:txBody>
                  <a:tcPr/>
                </a:tc>
              </a:tr>
              <a:tr h="370840">
                <a:tc>
                  <a:txBody>
                    <a:bodyPr/>
                    <a:lstStyle/>
                    <a:p>
                      <a:r>
                        <a:rPr lang="en-AU" dirty="0" smtClean="0"/>
                        <a:t>03</a:t>
                      </a:r>
                      <a:endParaRPr lang="en-AU" dirty="0"/>
                    </a:p>
                  </a:txBody>
                  <a:tcPr/>
                </a:tc>
                <a:tc>
                  <a:txBody>
                    <a:bodyPr/>
                    <a:lstStyle/>
                    <a:p>
                      <a:r>
                        <a:rPr lang="en-AU" sz="1800" b="0" i="0" kern="1200" dirty="0" smtClean="0">
                          <a:solidFill>
                            <a:schemeClr val="dk1"/>
                          </a:solidFill>
                          <a:effectLst/>
                          <a:latin typeface="+mn-lt"/>
                          <a:ea typeface="+mn-ea"/>
                          <a:cs typeface="+mn-cs"/>
                        </a:rPr>
                        <a:t>✔</a:t>
                      </a:r>
                      <a:endParaRPr lang="en-AU" dirty="0"/>
                    </a:p>
                  </a:txBody>
                  <a:tcPr/>
                </a:tc>
                <a:tc>
                  <a:txBody>
                    <a:bodyPr/>
                    <a:lstStyle/>
                    <a:p>
                      <a:endParaRPr lang="en-AU" dirty="0"/>
                    </a:p>
                  </a:txBody>
                  <a:tcPr/>
                </a:tc>
                <a:tc>
                  <a:txBody>
                    <a:bodyPr/>
                    <a:lstStyle/>
                    <a:p>
                      <a:endParaRPr lang="en-AU" dirty="0"/>
                    </a:p>
                  </a:txBody>
                  <a:tcPr/>
                </a:tc>
              </a:tr>
              <a:tr h="370840">
                <a:tc>
                  <a:txBody>
                    <a:bodyPr/>
                    <a:lstStyle/>
                    <a:p>
                      <a:r>
                        <a:rPr lang="en-AU" dirty="0" smtClean="0"/>
                        <a:t>07</a:t>
                      </a:r>
                      <a:endParaRPr lang="en-AU" dirty="0"/>
                    </a:p>
                  </a:txBody>
                  <a:tcPr/>
                </a:tc>
                <a:tc>
                  <a:txBody>
                    <a:bodyPr/>
                    <a:lstStyle/>
                    <a:p>
                      <a:endParaRPr lang="en-AU" dirty="0"/>
                    </a:p>
                  </a:txBody>
                  <a:tcPr/>
                </a:tc>
                <a:tc>
                  <a:txBody>
                    <a:bodyPr/>
                    <a:lstStyle/>
                    <a:p>
                      <a:endParaRPr lang="en-AU" dirty="0"/>
                    </a:p>
                  </a:txBody>
                  <a:tcPr/>
                </a:tc>
                <a:tc>
                  <a:txBody>
                    <a:bodyPr/>
                    <a:lstStyle/>
                    <a:p>
                      <a:r>
                        <a:rPr lang="en-AU" sz="1800" b="0" i="0" kern="1200" dirty="0" smtClean="0">
                          <a:solidFill>
                            <a:schemeClr val="dk1"/>
                          </a:solidFill>
                          <a:effectLst/>
                          <a:latin typeface="+mn-lt"/>
                          <a:ea typeface="+mn-ea"/>
                          <a:cs typeface="+mn-cs"/>
                        </a:rPr>
                        <a:t>✔</a:t>
                      </a:r>
                      <a:endParaRPr lang="en-AU" dirty="0"/>
                    </a:p>
                  </a:txBody>
                  <a:tcPr/>
                </a:tc>
              </a:tr>
              <a:tr h="370840">
                <a:tc>
                  <a:txBody>
                    <a:bodyPr/>
                    <a:lstStyle/>
                    <a:p>
                      <a:r>
                        <a:rPr lang="en-AU" dirty="0" smtClean="0"/>
                        <a:t>18</a:t>
                      </a:r>
                      <a:endParaRPr lang="en-AU" dirty="0"/>
                    </a:p>
                  </a:txBody>
                  <a:tcPr/>
                </a:tc>
                <a:tc>
                  <a:txBody>
                    <a:bodyPr/>
                    <a:lstStyle/>
                    <a:p>
                      <a:r>
                        <a:rPr lang="en-AU" sz="1800" b="0" i="0" kern="1200" dirty="0" smtClean="0">
                          <a:solidFill>
                            <a:schemeClr val="dk1"/>
                          </a:solidFill>
                          <a:effectLst/>
                          <a:latin typeface="+mn-lt"/>
                          <a:ea typeface="+mn-ea"/>
                          <a:cs typeface="+mn-cs"/>
                        </a:rPr>
                        <a:t>✔</a:t>
                      </a:r>
                      <a:endParaRPr lang="en-AU" dirty="0"/>
                    </a:p>
                  </a:txBody>
                  <a:tcPr/>
                </a:tc>
                <a:tc>
                  <a:txBody>
                    <a:bodyPr/>
                    <a:lstStyle/>
                    <a:p>
                      <a:endParaRPr lang="en-AU" dirty="0"/>
                    </a:p>
                  </a:txBody>
                  <a:tcPr/>
                </a:tc>
                <a:tc>
                  <a:txBody>
                    <a:bodyPr/>
                    <a:lstStyle/>
                    <a:p>
                      <a:endParaRPr lang="en-AU" dirty="0"/>
                    </a:p>
                  </a:txBody>
                  <a:tcPr/>
                </a:tc>
              </a:tr>
              <a:tr h="370840">
                <a:tc>
                  <a:txBody>
                    <a:bodyPr/>
                    <a:lstStyle/>
                    <a:p>
                      <a:r>
                        <a:rPr lang="en-AU" dirty="0" smtClean="0"/>
                        <a:t>02</a:t>
                      </a:r>
                      <a:endParaRPr lang="en-AU" dirty="0"/>
                    </a:p>
                  </a:txBody>
                  <a:tcPr/>
                </a:tc>
                <a:tc>
                  <a:txBody>
                    <a:bodyPr/>
                    <a:lstStyle/>
                    <a:p>
                      <a:r>
                        <a:rPr lang="en-AU" sz="1800" b="0" i="0" kern="1200" dirty="0" smtClean="0">
                          <a:solidFill>
                            <a:schemeClr val="dk1"/>
                          </a:solidFill>
                          <a:effectLst/>
                          <a:latin typeface="+mn-lt"/>
                          <a:ea typeface="+mn-ea"/>
                          <a:cs typeface="+mn-cs"/>
                        </a:rPr>
                        <a:t>✔</a:t>
                      </a:r>
                      <a:endParaRPr lang="en-AU" dirty="0"/>
                    </a:p>
                  </a:txBody>
                  <a:tcPr/>
                </a:tc>
                <a:tc>
                  <a:txBody>
                    <a:bodyPr/>
                    <a:lstStyle/>
                    <a:p>
                      <a:endParaRPr lang="en-AU" dirty="0"/>
                    </a:p>
                  </a:txBody>
                  <a:tcPr/>
                </a:tc>
                <a:tc>
                  <a:txBody>
                    <a:bodyPr/>
                    <a:lstStyle/>
                    <a:p>
                      <a:endParaRPr lang="en-AU" dirty="0"/>
                    </a:p>
                  </a:txBody>
                  <a:tcPr/>
                </a:tc>
              </a:tr>
              <a:tr h="370840">
                <a:tc>
                  <a:txBody>
                    <a:bodyPr/>
                    <a:lstStyle/>
                    <a:p>
                      <a:r>
                        <a:rPr lang="en-AU" dirty="0" smtClean="0"/>
                        <a:t>05</a:t>
                      </a:r>
                      <a:endParaRPr lang="en-AU" dirty="0"/>
                    </a:p>
                  </a:txBody>
                  <a:tcPr/>
                </a:tc>
                <a:tc>
                  <a:txBody>
                    <a:bodyPr/>
                    <a:lstStyle/>
                    <a:p>
                      <a:r>
                        <a:rPr lang="en-AU" sz="1800" b="0" i="0" kern="1200" dirty="0" smtClean="0">
                          <a:solidFill>
                            <a:schemeClr val="dk1"/>
                          </a:solidFill>
                          <a:effectLst/>
                          <a:latin typeface="+mn-lt"/>
                          <a:ea typeface="+mn-ea"/>
                          <a:cs typeface="+mn-cs"/>
                        </a:rPr>
                        <a:t>✔</a:t>
                      </a:r>
                      <a:endParaRPr lang="en-AU" dirty="0"/>
                    </a:p>
                  </a:txBody>
                  <a:tcPr/>
                </a:tc>
                <a:tc>
                  <a:txBody>
                    <a:bodyPr/>
                    <a:lstStyle/>
                    <a:p>
                      <a:endParaRPr lang="en-AU" dirty="0"/>
                    </a:p>
                  </a:txBody>
                  <a:tcPr/>
                </a:tc>
                <a:tc>
                  <a:txBody>
                    <a:bodyPr/>
                    <a:lstStyle/>
                    <a:p>
                      <a:endParaRPr lang="en-AU" dirty="0"/>
                    </a:p>
                  </a:txBody>
                  <a:tcPr/>
                </a:tc>
              </a:tr>
              <a:tr h="370840">
                <a:tc>
                  <a:txBody>
                    <a:bodyPr/>
                    <a:lstStyle/>
                    <a:p>
                      <a:r>
                        <a:rPr lang="en-AU" dirty="0" smtClean="0"/>
                        <a:t>04</a:t>
                      </a:r>
                      <a:endParaRPr lang="en-AU" dirty="0"/>
                    </a:p>
                  </a:txBody>
                  <a:tcPr/>
                </a:tc>
                <a:tc>
                  <a:txBody>
                    <a:bodyPr/>
                    <a:lstStyle/>
                    <a:p>
                      <a:endParaRPr lang="en-AU" dirty="0"/>
                    </a:p>
                  </a:txBody>
                  <a:tcPr/>
                </a:tc>
                <a:tc>
                  <a:txBody>
                    <a:bodyPr/>
                    <a:lstStyle/>
                    <a:p>
                      <a:endParaRPr lang="en-AU" dirty="0"/>
                    </a:p>
                  </a:txBody>
                  <a:tcPr/>
                </a:tc>
                <a:tc>
                  <a:txBody>
                    <a:bodyPr/>
                    <a:lstStyle/>
                    <a:p>
                      <a:r>
                        <a:rPr lang="en-AU" sz="1800" b="0" i="0" kern="1200" dirty="0" smtClean="0">
                          <a:solidFill>
                            <a:schemeClr val="dk1"/>
                          </a:solidFill>
                          <a:effectLst/>
                          <a:latin typeface="+mn-lt"/>
                          <a:ea typeface="+mn-ea"/>
                          <a:cs typeface="+mn-cs"/>
                        </a:rPr>
                        <a:t>✔</a:t>
                      </a:r>
                      <a:endParaRPr lang="en-AU" dirty="0"/>
                    </a:p>
                  </a:txBody>
                  <a:tcPr/>
                </a:tc>
              </a:tr>
            </a:tbl>
          </a:graphicData>
        </a:graphic>
      </p:graphicFrame>
    </p:spTree>
    <p:extLst>
      <p:ext uri="{BB962C8B-B14F-4D97-AF65-F5344CB8AC3E}">
        <p14:creationId xmlns:p14="http://schemas.microsoft.com/office/powerpoint/2010/main" val="226511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 name="Group 166"/>
          <p:cNvGrpSpPr/>
          <p:nvPr/>
        </p:nvGrpSpPr>
        <p:grpSpPr>
          <a:xfrm>
            <a:off x="1182151" y="71634"/>
            <a:ext cx="720002" cy="615553"/>
            <a:chOff x="0" y="-15676"/>
            <a:chExt cx="720000" cy="615552"/>
          </a:xfrm>
        </p:grpSpPr>
        <p:sp>
          <p:nvSpPr>
            <p:cNvPr id="164" name="Shape 164"/>
            <p:cNvSpPr/>
            <p:nvPr/>
          </p:nvSpPr>
          <p:spPr>
            <a:xfrm>
              <a:off x="0" y="22099"/>
              <a:ext cx="720000" cy="540001"/>
            </a:xfrm>
            <a:prstGeom prst="rect">
              <a:avLst/>
            </a:prstGeom>
            <a:solidFill>
              <a:srgbClr val="B7CCE4"/>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165" name="Shape 165"/>
            <p:cNvSpPr/>
            <p:nvPr/>
          </p:nvSpPr>
          <p:spPr>
            <a:xfrm>
              <a:off x="0" y="-15676"/>
              <a:ext cx="720000" cy="615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a:latin typeface="Calibri"/>
                  <a:ea typeface="Calibri"/>
                  <a:cs typeface="Calibri"/>
                  <a:sym typeface="Calibri"/>
                </a:defRPr>
              </a:lvl1pPr>
            </a:lstStyle>
            <a:p>
              <a:r>
                <a:t>Story ID 03</a:t>
              </a:r>
            </a:p>
          </p:txBody>
        </p:sp>
      </p:grpSp>
      <p:grpSp>
        <p:nvGrpSpPr>
          <p:cNvPr id="169" name="Group 169"/>
          <p:cNvGrpSpPr/>
          <p:nvPr/>
        </p:nvGrpSpPr>
        <p:grpSpPr>
          <a:xfrm>
            <a:off x="1974153" y="109410"/>
            <a:ext cx="7380002" cy="540001"/>
            <a:chOff x="0" y="0"/>
            <a:chExt cx="7380000" cy="540000"/>
          </a:xfrm>
        </p:grpSpPr>
        <p:sp>
          <p:nvSpPr>
            <p:cNvPr id="167" name="Shape 167"/>
            <p:cNvSpPr/>
            <p:nvPr/>
          </p:nvSpPr>
          <p:spPr>
            <a:xfrm>
              <a:off x="0" y="0"/>
              <a:ext cx="7380000" cy="540000"/>
            </a:xfrm>
            <a:prstGeom prst="rect">
              <a:avLst/>
            </a:prstGeom>
            <a:solidFill>
              <a:schemeClr val="accent1"/>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168" name="Shape 168"/>
            <p:cNvSpPr/>
            <p:nvPr/>
          </p:nvSpPr>
          <p:spPr>
            <a:xfrm>
              <a:off x="0" y="8391"/>
              <a:ext cx="7380000" cy="5232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solidFill>
                    <a:srgbClr val="FFFFFF"/>
                  </a:solidFill>
                  <a:latin typeface="Calibri"/>
                  <a:ea typeface="Calibri"/>
                  <a:cs typeface="Calibri"/>
                  <a:sym typeface="Calibri"/>
                </a:defRPr>
              </a:lvl1pPr>
            </a:lstStyle>
            <a:p>
              <a:r>
                <a:t>Property Management</a:t>
              </a:r>
            </a:p>
          </p:txBody>
        </p:sp>
      </p:grpSp>
      <p:grpSp>
        <p:nvGrpSpPr>
          <p:cNvPr id="172" name="Group 172"/>
          <p:cNvGrpSpPr/>
          <p:nvPr/>
        </p:nvGrpSpPr>
        <p:grpSpPr>
          <a:xfrm>
            <a:off x="1182150" y="828913"/>
            <a:ext cx="9828004" cy="2340002"/>
            <a:chOff x="-1" y="-1"/>
            <a:chExt cx="9828002" cy="2340001"/>
          </a:xfrm>
        </p:grpSpPr>
        <p:sp>
          <p:nvSpPr>
            <p:cNvPr id="170" name="Shape 170"/>
            <p:cNvSpPr/>
            <p:nvPr/>
          </p:nvSpPr>
          <p:spPr>
            <a:xfrm>
              <a:off x="-1" y="-1"/>
              <a:ext cx="9828002" cy="2340001"/>
            </a:xfrm>
            <a:prstGeom prst="rect">
              <a:avLst/>
            </a:prstGeom>
            <a:solidFill>
              <a:srgbClr val="C5D8F1"/>
            </a:solidFill>
            <a:ln w="25400" cap="flat">
              <a:solidFill>
                <a:srgbClr val="244061"/>
              </a:solidFill>
              <a:prstDash val="solid"/>
              <a:round/>
            </a:ln>
            <a:effectLst/>
          </p:spPr>
          <p:txBody>
            <a:bodyPr wrap="square" lIns="45719" tIns="45719" rIns="45719" bIns="45719" numCol="1" anchor="t">
              <a:noAutofit/>
            </a:bodyPr>
            <a:lstStyle/>
            <a:p>
              <a:endParaRPr/>
            </a:p>
          </p:txBody>
        </p:sp>
        <p:sp>
          <p:nvSpPr>
            <p:cNvPr id="171" name="Shape 171"/>
            <p:cNvSpPr/>
            <p:nvPr/>
          </p:nvSpPr>
          <p:spPr>
            <a:xfrm>
              <a:off x="-1" y="-1"/>
              <a:ext cx="9828002" cy="83099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2400">
                  <a:latin typeface="Calibri"/>
                  <a:ea typeface="Calibri"/>
                  <a:cs typeface="Calibri"/>
                  <a:sym typeface="Calibri"/>
                </a:defRPr>
              </a:lvl1pPr>
            </a:lstStyle>
            <a:p>
              <a:r>
                <a:t>As a owner I want access to my property information and details so that I can make changes and update details, images, etc.</a:t>
              </a:r>
            </a:p>
          </p:txBody>
        </p:sp>
      </p:grpSp>
      <p:grpSp>
        <p:nvGrpSpPr>
          <p:cNvPr id="175" name="Group 175"/>
          <p:cNvGrpSpPr/>
          <p:nvPr/>
        </p:nvGrpSpPr>
        <p:grpSpPr>
          <a:xfrm>
            <a:off x="1182150" y="3335530"/>
            <a:ext cx="9828004" cy="1620003"/>
            <a:chOff x="-1" y="-1"/>
            <a:chExt cx="9828002" cy="1620002"/>
          </a:xfrm>
        </p:grpSpPr>
        <p:sp>
          <p:nvSpPr>
            <p:cNvPr id="173" name="Shape 173"/>
            <p:cNvSpPr/>
            <p:nvPr/>
          </p:nvSpPr>
          <p:spPr>
            <a:xfrm>
              <a:off x="-1" y="-1"/>
              <a:ext cx="9828002" cy="1620002"/>
            </a:xfrm>
            <a:prstGeom prst="rect">
              <a:avLst/>
            </a:prstGeom>
            <a:solidFill>
              <a:srgbClr val="DAE5F1"/>
            </a:solidFill>
            <a:ln w="25400" cap="flat">
              <a:solidFill>
                <a:srgbClr val="244061"/>
              </a:solidFill>
              <a:prstDash val="solid"/>
              <a:round/>
            </a:ln>
            <a:effectLst/>
          </p:spPr>
          <p:txBody>
            <a:bodyPr wrap="square" lIns="45719" tIns="45719" rIns="45719" bIns="45719" numCol="1" anchor="t">
              <a:noAutofit/>
            </a:bodyPr>
            <a:lstStyle/>
            <a:p>
              <a:endParaRPr/>
            </a:p>
          </p:txBody>
        </p:sp>
        <p:sp>
          <p:nvSpPr>
            <p:cNvPr id="174" name="Shape 174"/>
            <p:cNvSpPr/>
            <p:nvPr/>
          </p:nvSpPr>
          <p:spPr>
            <a:xfrm>
              <a:off x="-1" y="-1"/>
              <a:ext cx="9828002" cy="13038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t">
              <a:spAutoFit/>
            </a:bodyPr>
            <a:lstStyle/>
            <a:p>
              <a:pPr>
                <a:defRPr sz="2000">
                  <a:latin typeface="Calibri"/>
                  <a:ea typeface="Calibri"/>
                  <a:cs typeface="Calibri"/>
                  <a:sym typeface="Calibri"/>
                </a:defRPr>
              </a:pPr>
              <a:r>
                <a:rPr sz="2000"/>
                <a:t>Acceptance Criteria</a:t>
              </a:r>
            </a:p>
            <a:p>
              <a:pPr marL="179388" indent="-179388">
                <a:buClr>
                  <a:srgbClr val="000000"/>
                </a:buClr>
                <a:buSzPct val="100000"/>
                <a:buFont typeface="Arial"/>
                <a:buChar char="•"/>
                <a:defRPr sz="2000">
                  <a:latin typeface="Calibri"/>
                  <a:ea typeface="Calibri"/>
                  <a:cs typeface="Calibri"/>
                  <a:sym typeface="Calibri"/>
                </a:defRPr>
              </a:pPr>
              <a:r>
                <a:rPr sz="2000"/>
                <a:t> Edit option for properties shown to owners when logged in and viewing property</a:t>
              </a:r>
            </a:p>
            <a:p>
              <a:pPr marL="179388" indent="-179388">
                <a:buClr>
                  <a:srgbClr val="000000"/>
                </a:buClr>
                <a:buSzPct val="100000"/>
                <a:buFont typeface="Arial"/>
                <a:buChar char="•"/>
                <a:defRPr sz="2000">
                  <a:latin typeface="Calibri"/>
                  <a:ea typeface="Calibri"/>
                  <a:cs typeface="Calibri"/>
                  <a:sym typeface="Calibri"/>
                </a:defRPr>
              </a:pPr>
              <a:r>
                <a:rPr sz="2000"/>
                <a:t>Ability to add/delete/edit photos and information for property</a:t>
              </a:r>
            </a:p>
            <a:p>
              <a:pPr marL="179388" indent="-179388">
                <a:buClr>
                  <a:srgbClr val="000000"/>
                </a:buClr>
                <a:buSzPct val="100000"/>
                <a:buFont typeface="Arial"/>
                <a:buChar char="•"/>
                <a:defRPr sz="2000">
                  <a:latin typeface="Calibri"/>
                  <a:ea typeface="Calibri"/>
                  <a:cs typeface="Calibri"/>
                  <a:sym typeface="Calibri"/>
                </a:defRPr>
              </a:pPr>
              <a:r>
                <a:rPr sz="2000"/>
                <a:t>Edit property option available when viewing properties from account page</a:t>
              </a:r>
            </a:p>
          </p:txBody>
        </p:sp>
      </p:grpSp>
      <p:grpSp>
        <p:nvGrpSpPr>
          <p:cNvPr id="178" name="Group 178"/>
          <p:cNvGrpSpPr/>
          <p:nvPr/>
        </p:nvGrpSpPr>
        <p:grpSpPr>
          <a:xfrm>
            <a:off x="10290152" y="109410"/>
            <a:ext cx="720002" cy="540001"/>
            <a:chOff x="-1" y="0"/>
            <a:chExt cx="720001" cy="540000"/>
          </a:xfrm>
        </p:grpSpPr>
        <p:sp>
          <p:nvSpPr>
            <p:cNvPr id="176" name="Shape 176"/>
            <p:cNvSpPr/>
            <p:nvPr/>
          </p:nvSpPr>
          <p:spPr>
            <a:xfrm>
              <a:off x="-1" y="0"/>
              <a:ext cx="720001" cy="540000"/>
            </a:xfrm>
            <a:prstGeom prst="rect">
              <a:avLst/>
            </a:prstGeom>
            <a:solidFill>
              <a:srgbClr val="CCF0CD">
                <a:alpha val="20000"/>
              </a:srgbClr>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177" name="Shape 177"/>
            <p:cNvSpPr/>
            <p:nvPr/>
          </p:nvSpPr>
          <p:spPr>
            <a:xfrm>
              <a:off x="-1" y="116113"/>
              <a:ext cx="720001" cy="3077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a:latin typeface="Calibri"/>
                  <a:ea typeface="Calibri"/>
                  <a:cs typeface="Calibri"/>
                  <a:sym typeface="Calibri"/>
                </a:defRPr>
              </a:lvl1pPr>
            </a:lstStyle>
            <a:p>
              <a:r>
                <a:t>SP: 1</a:t>
              </a:r>
            </a:p>
          </p:txBody>
        </p:sp>
      </p:grpSp>
      <p:grpSp>
        <p:nvGrpSpPr>
          <p:cNvPr id="181" name="Group 181"/>
          <p:cNvGrpSpPr/>
          <p:nvPr/>
        </p:nvGrpSpPr>
        <p:grpSpPr>
          <a:xfrm>
            <a:off x="9426154" y="109410"/>
            <a:ext cx="792001" cy="540001"/>
            <a:chOff x="0" y="168150"/>
            <a:chExt cx="791999" cy="540000"/>
          </a:xfrm>
        </p:grpSpPr>
        <p:sp>
          <p:nvSpPr>
            <p:cNvPr id="179" name="Shape 179"/>
            <p:cNvSpPr/>
            <p:nvPr/>
          </p:nvSpPr>
          <p:spPr>
            <a:xfrm>
              <a:off x="0" y="168150"/>
              <a:ext cx="791999" cy="540000"/>
            </a:xfrm>
            <a:prstGeom prst="rect">
              <a:avLst/>
            </a:prstGeom>
            <a:solidFill>
              <a:srgbClr val="E5DFEC"/>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180" name="Shape 180"/>
            <p:cNvSpPr/>
            <p:nvPr/>
          </p:nvSpPr>
          <p:spPr>
            <a:xfrm>
              <a:off x="0" y="284263"/>
              <a:ext cx="791999" cy="3077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a:latin typeface="Calibri"/>
                  <a:ea typeface="Calibri"/>
                  <a:cs typeface="Calibri"/>
                  <a:sym typeface="Calibri"/>
                </a:defRPr>
              </a:lvl1pPr>
            </a:lstStyle>
            <a:p>
              <a:r>
                <a:t>M</a:t>
              </a:r>
            </a:p>
          </p:txBody>
        </p:sp>
      </p:grpSp>
      <p:grpSp>
        <p:nvGrpSpPr>
          <p:cNvPr id="184" name="Group 184"/>
          <p:cNvGrpSpPr/>
          <p:nvPr/>
        </p:nvGrpSpPr>
        <p:grpSpPr>
          <a:xfrm>
            <a:off x="1182150" y="5128588"/>
            <a:ext cx="9828004" cy="1620003"/>
            <a:chOff x="-1" y="-1"/>
            <a:chExt cx="9828002" cy="1620002"/>
          </a:xfrm>
        </p:grpSpPr>
        <p:sp>
          <p:nvSpPr>
            <p:cNvPr id="182" name="Shape 182"/>
            <p:cNvSpPr/>
            <p:nvPr/>
          </p:nvSpPr>
          <p:spPr>
            <a:xfrm>
              <a:off x="-1" y="-1"/>
              <a:ext cx="9828002" cy="1620002"/>
            </a:xfrm>
            <a:prstGeom prst="rect">
              <a:avLst/>
            </a:prstGeom>
            <a:solidFill>
              <a:srgbClr val="FFFFFF"/>
            </a:solidFill>
            <a:ln w="25400" cap="flat">
              <a:solidFill>
                <a:srgbClr val="244061"/>
              </a:solidFill>
              <a:prstDash val="solid"/>
              <a:round/>
            </a:ln>
            <a:effectLst/>
          </p:spPr>
          <p:txBody>
            <a:bodyPr wrap="square" lIns="45719" tIns="45719" rIns="45719" bIns="45719" numCol="1" anchor="t">
              <a:noAutofit/>
            </a:bodyPr>
            <a:lstStyle/>
            <a:p>
              <a:endParaRPr/>
            </a:p>
          </p:txBody>
        </p:sp>
        <p:sp>
          <p:nvSpPr>
            <p:cNvPr id="183" name="Shape 183"/>
            <p:cNvSpPr/>
            <p:nvPr/>
          </p:nvSpPr>
          <p:spPr>
            <a:xfrm>
              <a:off x="-1" y="-1"/>
              <a:ext cx="9828002" cy="161158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t">
              <a:spAutoFit/>
            </a:bodyPr>
            <a:lstStyle/>
            <a:p>
              <a:pPr>
                <a:defRPr sz="2000">
                  <a:latin typeface="Calibri"/>
                  <a:ea typeface="Calibri"/>
                  <a:cs typeface="Calibri"/>
                  <a:sym typeface="Calibri"/>
                </a:defRPr>
              </a:pPr>
              <a:r>
                <a:rPr sz="2000"/>
                <a:t>Notes</a:t>
              </a:r>
            </a:p>
            <a:p>
              <a:pPr marL="179387" indent="-179387">
                <a:buClr>
                  <a:srgbClr val="000000"/>
                </a:buClr>
                <a:buSzPct val="100000"/>
                <a:buFont typeface="Arial"/>
                <a:buChar char="•"/>
                <a:defRPr sz="2000">
                  <a:latin typeface="Calibri"/>
                  <a:ea typeface="Calibri"/>
                  <a:cs typeface="Calibri"/>
                  <a:sym typeface="Calibri"/>
                </a:defRPr>
              </a:pPr>
              <a:r>
                <a:rPr sz="2000"/>
                <a:t>Requires owner to have an account (assumed automatically made upon acceptance of property) </a:t>
              </a:r>
            </a:p>
            <a:p>
              <a:pPr marL="179387" indent="-179387">
                <a:buClr>
                  <a:srgbClr val="000000"/>
                </a:buClr>
                <a:buSzPct val="100000"/>
                <a:buFont typeface="Arial"/>
                <a:buChar char="•"/>
                <a:defRPr sz="2000">
                  <a:latin typeface="Calibri"/>
                  <a:ea typeface="Calibri"/>
                  <a:cs typeface="Calibri"/>
                  <a:sym typeface="Calibri"/>
                </a:defRPr>
              </a:pPr>
              <a:r>
                <a:rPr sz="2000"/>
                <a:t>Account details would be saved to owner database</a:t>
              </a:r>
            </a:p>
            <a:p>
              <a:pPr marL="179387" indent="-179387">
                <a:buClr>
                  <a:srgbClr val="000000"/>
                </a:buClr>
                <a:buSzPct val="100000"/>
                <a:buFont typeface="Arial"/>
                <a:buChar char="•"/>
                <a:defRPr sz="2000">
                  <a:latin typeface="Calibri"/>
                  <a:ea typeface="Calibri"/>
                  <a:cs typeface="Calibri"/>
                  <a:sym typeface="Calibri"/>
                </a:defRPr>
              </a:pPr>
              <a:r>
                <a:rPr sz="2000"/>
                <a:t>Modifications made to property database</a:t>
              </a:r>
            </a:p>
          </p:txBody>
        </p:sp>
      </p:grpSp>
    </p:spTree>
    <p:extLst>
      <p:ext uri="{BB962C8B-B14F-4D97-AF65-F5344CB8AC3E}">
        <p14:creationId xmlns:p14="http://schemas.microsoft.com/office/powerpoint/2010/main" val="131023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 name="Group 256"/>
          <p:cNvGrpSpPr/>
          <p:nvPr/>
        </p:nvGrpSpPr>
        <p:grpSpPr>
          <a:xfrm>
            <a:off x="1182151" y="71634"/>
            <a:ext cx="720002" cy="615553"/>
            <a:chOff x="0" y="-15676"/>
            <a:chExt cx="720000" cy="615552"/>
          </a:xfrm>
        </p:grpSpPr>
        <p:sp>
          <p:nvSpPr>
            <p:cNvPr id="254" name="Shape 254"/>
            <p:cNvSpPr/>
            <p:nvPr/>
          </p:nvSpPr>
          <p:spPr>
            <a:xfrm>
              <a:off x="0" y="22099"/>
              <a:ext cx="720000" cy="540001"/>
            </a:xfrm>
            <a:prstGeom prst="rect">
              <a:avLst/>
            </a:prstGeom>
            <a:solidFill>
              <a:srgbClr val="B7CCE4"/>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255" name="Shape 255"/>
            <p:cNvSpPr/>
            <p:nvPr/>
          </p:nvSpPr>
          <p:spPr>
            <a:xfrm>
              <a:off x="0" y="-15676"/>
              <a:ext cx="720000" cy="615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a:latin typeface="Calibri"/>
                  <a:ea typeface="Calibri"/>
                  <a:cs typeface="Calibri"/>
                  <a:sym typeface="Calibri"/>
                </a:defRPr>
              </a:lvl1pPr>
            </a:lstStyle>
            <a:p>
              <a:r>
                <a:t>Story ID 07</a:t>
              </a:r>
            </a:p>
          </p:txBody>
        </p:sp>
      </p:grpSp>
      <p:grpSp>
        <p:nvGrpSpPr>
          <p:cNvPr id="259" name="Group 259"/>
          <p:cNvGrpSpPr/>
          <p:nvPr/>
        </p:nvGrpSpPr>
        <p:grpSpPr>
          <a:xfrm>
            <a:off x="1974153" y="109410"/>
            <a:ext cx="7380002" cy="540001"/>
            <a:chOff x="0" y="0"/>
            <a:chExt cx="7380000" cy="540000"/>
          </a:xfrm>
        </p:grpSpPr>
        <p:sp>
          <p:nvSpPr>
            <p:cNvPr id="257" name="Shape 257"/>
            <p:cNvSpPr/>
            <p:nvPr/>
          </p:nvSpPr>
          <p:spPr>
            <a:xfrm>
              <a:off x="0" y="0"/>
              <a:ext cx="7380000" cy="540000"/>
            </a:xfrm>
            <a:prstGeom prst="rect">
              <a:avLst/>
            </a:prstGeom>
            <a:solidFill>
              <a:schemeClr val="accent1"/>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258" name="Shape 258"/>
            <p:cNvSpPr/>
            <p:nvPr/>
          </p:nvSpPr>
          <p:spPr>
            <a:xfrm>
              <a:off x="0" y="8391"/>
              <a:ext cx="7380000" cy="5232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solidFill>
                    <a:srgbClr val="FFFFFF"/>
                  </a:solidFill>
                  <a:latin typeface="Calibri"/>
                  <a:ea typeface="Calibri"/>
                  <a:cs typeface="Calibri"/>
                  <a:sym typeface="Calibri"/>
                </a:defRPr>
              </a:lvl1pPr>
            </a:lstStyle>
            <a:p>
              <a:r>
                <a:rPr lang="en-AU" dirty="0" smtClean="0"/>
                <a:t>A</a:t>
              </a:r>
              <a:r>
                <a:rPr dirty="0" err="1" smtClean="0"/>
                <a:t>dministrative</a:t>
              </a:r>
              <a:r>
                <a:rPr dirty="0" smtClean="0"/>
                <a:t> </a:t>
              </a:r>
              <a:r>
                <a:rPr dirty="0"/>
                <a:t>control</a:t>
              </a:r>
            </a:p>
          </p:txBody>
        </p:sp>
      </p:grpSp>
      <p:grpSp>
        <p:nvGrpSpPr>
          <p:cNvPr id="262" name="Group 262"/>
          <p:cNvGrpSpPr/>
          <p:nvPr/>
        </p:nvGrpSpPr>
        <p:grpSpPr>
          <a:xfrm>
            <a:off x="1182150" y="822468"/>
            <a:ext cx="9828004" cy="2340002"/>
            <a:chOff x="-1" y="-1"/>
            <a:chExt cx="9828002" cy="2340001"/>
          </a:xfrm>
        </p:grpSpPr>
        <p:sp>
          <p:nvSpPr>
            <p:cNvPr id="260" name="Shape 260"/>
            <p:cNvSpPr/>
            <p:nvPr/>
          </p:nvSpPr>
          <p:spPr>
            <a:xfrm>
              <a:off x="-1" y="-1"/>
              <a:ext cx="9828002" cy="2340001"/>
            </a:xfrm>
            <a:prstGeom prst="rect">
              <a:avLst/>
            </a:prstGeom>
            <a:solidFill>
              <a:srgbClr val="C5D8F1"/>
            </a:solidFill>
            <a:ln w="25400" cap="flat">
              <a:solidFill>
                <a:srgbClr val="244061"/>
              </a:solidFill>
              <a:prstDash val="solid"/>
              <a:round/>
            </a:ln>
            <a:effectLst/>
          </p:spPr>
          <p:txBody>
            <a:bodyPr wrap="square" lIns="45719" tIns="45719" rIns="45719" bIns="45719" numCol="1" anchor="t">
              <a:noAutofit/>
            </a:bodyPr>
            <a:lstStyle/>
            <a:p>
              <a:endParaRPr/>
            </a:p>
          </p:txBody>
        </p:sp>
        <p:sp>
          <p:nvSpPr>
            <p:cNvPr id="261" name="Shape 261"/>
            <p:cNvSpPr/>
            <p:nvPr/>
          </p:nvSpPr>
          <p:spPr>
            <a:xfrm>
              <a:off x="-1" y="-1"/>
              <a:ext cx="9828002" cy="83099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2400">
                  <a:latin typeface="Calibri"/>
                  <a:ea typeface="Calibri"/>
                  <a:cs typeface="Calibri"/>
                  <a:sym typeface="Calibri"/>
                </a:defRPr>
              </a:lvl1pPr>
            </a:lstStyle>
            <a:p>
              <a:r>
                <a:t>As a business owner (David) I want to be able to have administrative control so that I can add, change or delete property details, in addition to staff abilities.</a:t>
              </a:r>
            </a:p>
          </p:txBody>
        </p:sp>
      </p:grpSp>
      <p:grpSp>
        <p:nvGrpSpPr>
          <p:cNvPr id="265" name="Group 265"/>
          <p:cNvGrpSpPr/>
          <p:nvPr/>
        </p:nvGrpSpPr>
        <p:grpSpPr>
          <a:xfrm>
            <a:off x="1182150" y="3335530"/>
            <a:ext cx="9828004" cy="1620003"/>
            <a:chOff x="-1" y="-1"/>
            <a:chExt cx="9828002" cy="1620002"/>
          </a:xfrm>
        </p:grpSpPr>
        <p:sp>
          <p:nvSpPr>
            <p:cNvPr id="263" name="Shape 263"/>
            <p:cNvSpPr/>
            <p:nvPr/>
          </p:nvSpPr>
          <p:spPr>
            <a:xfrm>
              <a:off x="-1" y="-1"/>
              <a:ext cx="9828002" cy="1620002"/>
            </a:xfrm>
            <a:prstGeom prst="rect">
              <a:avLst/>
            </a:prstGeom>
            <a:solidFill>
              <a:srgbClr val="DAE5F1"/>
            </a:solidFill>
            <a:ln w="25400" cap="flat">
              <a:solidFill>
                <a:srgbClr val="244061"/>
              </a:solidFill>
              <a:prstDash val="solid"/>
              <a:round/>
            </a:ln>
            <a:effectLst/>
          </p:spPr>
          <p:txBody>
            <a:bodyPr wrap="square" lIns="45719" tIns="45719" rIns="45719" bIns="45719" numCol="1" anchor="t">
              <a:noAutofit/>
            </a:bodyPr>
            <a:lstStyle/>
            <a:p>
              <a:endParaRPr/>
            </a:p>
          </p:txBody>
        </p:sp>
        <p:sp>
          <p:nvSpPr>
            <p:cNvPr id="264" name="Shape 264"/>
            <p:cNvSpPr/>
            <p:nvPr/>
          </p:nvSpPr>
          <p:spPr>
            <a:xfrm>
              <a:off x="-1" y="-1"/>
              <a:ext cx="9828002" cy="13038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t">
              <a:spAutoFit/>
            </a:bodyPr>
            <a:lstStyle/>
            <a:p>
              <a:pPr>
                <a:defRPr sz="2000">
                  <a:latin typeface="Calibri"/>
                  <a:ea typeface="Calibri"/>
                  <a:cs typeface="Calibri"/>
                  <a:sym typeface="Calibri"/>
                </a:defRPr>
              </a:pPr>
              <a:r>
                <a:rPr sz="2000"/>
                <a:t>Acceptance Criteria</a:t>
              </a:r>
            </a:p>
            <a:p>
              <a:pPr marL="179388" indent="-179388">
                <a:buClr>
                  <a:srgbClr val="000000"/>
                </a:buClr>
                <a:buSzPct val="100000"/>
                <a:buFont typeface="Trebuchet MS"/>
                <a:buChar char="•"/>
                <a:defRPr sz="2000">
                  <a:latin typeface="Calibri"/>
                  <a:ea typeface="Calibri"/>
                  <a:cs typeface="Calibri"/>
                  <a:sym typeface="Calibri"/>
                </a:defRPr>
              </a:pPr>
              <a:r>
                <a:rPr sz="2000"/>
                <a:t>Members of staff and owners limited to certain privileges</a:t>
              </a:r>
            </a:p>
            <a:p>
              <a:pPr marL="179388" indent="-179388">
                <a:buClr>
                  <a:srgbClr val="000000"/>
                </a:buClr>
                <a:buSzPct val="100000"/>
                <a:buFont typeface="Trebuchet MS"/>
                <a:buChar char="•"/>
                <a:defRPr sz="2000">
                  <a:latin typeface="Calibri"/>
                  <a:ea typeface="Calibri"/>
                  <a:cs typeface="Calibri"/>
                  <a:sym typeface="Calibri"/>
                </a:defRPr>
              </a:pPr>
              <a:r>
                <a:rPr sz="2000"/>
                <a:t>David assigned an admin account with special privileges (staff + owner privileges), as well as some other abilities such as access to the database, ability to make changes to the site, etc.</a:t>
              </a:r>
            </a:p>
          </p:txBody>
        </p:sp>
      </p:grpSp>
      <p:grpSp>
        <p:nvGrpSpPr>
          <p:cNvPr id="268" name="Group 268"/>
          <p:cNvGrpSpPr/>
          <p:nvPr/>
        </p:nvGrpSpPr>
        <p:grpSpPr>
          <a:xfrm>
            <a:off x="10290152" y="109410"/>
            <a:ext cx="720002" cy="540001"/>
            <a:chOff x="-1" y="0"/>
            <a:chExt cx="720001" cy="540000"/>
          </a:xfrm>
        </p:grpSpPr>
        <p:sp>
          <p:nvSpPr>
            <p:cNvPr id="266" name="Shape 266"/>
            <p:cNvSpPr/>
            <p:nvPr/>
          </p:nvSpPr>
          <p:spPr>
            <a:xfrm>
              <a:off x="-1" y="0"/>
              <a:ext cx="720001" cy="540000"/>
            </a:xfrm>
            <a:prstGeom prst="rect">
              <a:avLst/>
            </a:prstGeom>
            <a:solidFill>
              <a:srgbClr val="CCF0CD">
                <a:alpha val="20000"/>
              </a:srgbClr>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267" name="Shape 267"/>
            <p:cNvSpPr/>
            <p:nvPr/>
          </p:nvSpPr>
          <p:spPr>
            <a:xfrm>
              <a:off x="-1" y="116113"/>
              <a:ext cx="720001" cy="3077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a:latin typeface="Calibri"/>
                  <a:ea typeface="Calibri"/>
                  <a:cs typeface="Calibri"/>
                  <a:sym typeface="Calibri"/>
                </a:defRPr>
              </a:lvl1pPr>
            </a:lstStyle>
            <a:p>
              <a:r>
                <a:t>SP: 1</a:t>
              </a:r>
            </a:p>
          </p:txBody>
        </p:sp>
      </p:grpSp>
      <p:grpSp>
        <p:nvGrpSpPr>
          <p:cNvPr id="271" name="Group 271"/>
          <p:cNvGrpSpPr/>
          <p:nvPr/>
        </p:nvGrpSpPr>
        <p:grpSpPr>
          <a:xfrm>
            <a:off x="9426154" y="109410"/>
            <a:ext cx="792001" cy="540001"/>
            <a:chOff x="0" y="168150"/>
            <a:chExt cx="791999" cy="540000"/>
          </a:xfrm>
        </p:grpSpPr>
        <p:sp>
          <p:nvSpPr>
            <p:cNvPr id="269" name="Shape 269"/>
            <p:cNvSpPr/>
            <p:nvPr/>
          </p:nvSpPr>
          <p:spPr>
            <a:xfrm>
              <a:off x="0" y="168150"/>
              <a:ext cx="791999" cy="540000"/>
            </a:xfrm>
            <a:prstGeom prst="rect">
              <a:avLst/>
            </a:prstGeom>
            <a:solidFill>
              <a:srgbClr val="E5DFEC"/>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270" name="Shape 270"/>
            <p:cNvSpPr/>
            <p:nvPr/>
          </p:nvSpPr>
          <p:spPr>
            <a:xfrm>
              <a:off x="0" y="284263"/>
              <a:ext cx="791999" cy="3077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a:latin typeface="Calibri"/>
                  <a:ea typeface="Calibri"/>
                  <a:cs typeface="Calibri"/>
                  <a:sym typeface="Calibri"/>
                </a:defRPr>
              </a:lvl1pPr>
            </a:lstStyle>
            <a:p>
              <a:r>
                <a:t>M</a:t>
              </a:r>
            </a:p>
          </p:txBody>
        </p:sp>
      </p:grpSp>
      <p:grpSp>
        <p:nvGrpSpPr>
          <p:cNvPr id="274" name="Group 274"/>
          <p:cNvGrpSpPr/>
          <p:nvPr/>
        </p:nvGrpSpPr>
        <p:grpSpPr>
          <a:xfrm>
            <a:off x="1182150" y="5128588"/>
            <a:ext cx="9828004" cy="1620003"/>
            <a:chOff x="-1" y="-1"/>
            <a:chExt cx="9828002" cy="1620002"/>
          </a:xfrm>
        </p:grpSpPr>
        <p:sp>
          <p:nvSpPr>
            <p:cNvPr id="272" name="Shape 272"/>
            <p:cNvSpPr/>
            <p:nvPr/>
          </p:nvSpPr>
          <p:spPr>
            <a:xfrm>
              <a:off x="-1" y="-1"/>
              <a:ext cx="9828002" cy="1620002"/>
            </a:xfrm>
            <a:prstGeom prst="rect">
              <a:avLst/>
            </a:prstGeom>
            <a:solidFill>
              <a:srgbClr val="FFFFFF"/>
            </a:solidFill>
            <a:ln w="25400" cap="flat">
              <a:solidFill>
                <a:srgbClr val="244061"/>
              </a:solidFill>
              <a:prstDash val="solid"/>
              <a:round/>
            </a:ln>
            <a:effectLst/>
          </p:spPr>
          <p:txBody>
            <a:bodyPr wrap="square" lIns="45719" tIns="45719" rIns="45719" bIns="45719" numCol="1" anchor="t">
              <a:noAutofit/>
            </a:bodyPr>
            <a:lstStyle/>
            <a:p>
              <a:endParaRPr/>
            </a:p>
          </p:txBody>
        </p:sp>
        <p:sp>
          <p:nvSpPr>
            <p:cNvPr id="273" name="Shape 273"/>
            <p:cNvSpPr/>
            <p:nvPr/>
          </p:nvSpPr>
          <p:spPr>
            <a:xfrm>
              <a:off x="-1" y="-1"/>
              <a:ext cx="9828002" cy="6882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t">
              <a:spAutoFit/>
            </a:bodyPr>
            <a:lstStyle/>
            <a:p>
              <a:pPr>
                <a:defRPr sz="2000">
                  <a:latin typeface="Calibri"/>
                  <a:ea typeface="Calibri"/>
                  <a:cs typeface="Calibri"/>
                  <a:sym typeface="Calibri"/>
                </a:defRPr>
              </a:pPr>
              <a:r>
                <a:rPr sz="2000"/>
                <a:t>Notes</a:t>
              </a:r>
            </a:p>
            <a:p>
              <a:pPr marL="179388" indent="-179388">
                <a:buClr>
                  <a:srgbClr val="000000"/>
                </a:buClr>
                <a:buSzPct val="100000"/>
                <a:buFont typeface="Arial"/>
                <a:buChar char="•"/>
                <a:defRPr sz="2000">
                  <a:latin typeface="Calibri"/>
                  <a:ea typeface="Calibri"/>
                  <a:cs typeface="Calibri"/>
                  <a:sym typeface="Calibri"/>
                </a:defRPr>
              </a:pPr>
              <a:r>
                <a:rPr sz="2000"/>
                <a:t>Privileges assigned to account types through David’s personal account</a:t>
              </a:r>
            </a:p>
          </p:txBody>
        </p:sp>
      </p:grpSp>
    </p:spTree>
    <p:extLst>
      <p:ext uri="{BB962C8B-B14F-4D97-AF65-F5344CB8AC3E}">
        <p14:creationId xmlns:p14="http://schemas.microsoft.com/office/powerpoint/2010/main" val="237325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6" name="Group 506"/>
          <p:cNvGrpSpPr/>
          <p:nvPr/>
        </p:nvGrpSpPr>
        <p:grpSpPr>
          <a:xfrm>
            <a:off x="1182151" y="71634"/>
            <a:ext cx="720002" cy="615553"/>
            <a:chOff x="0" y="-15676"/>
            <a:chExt cx="720000" cy="615552"/>
          </a:xfrm>
        </p:grpSpPr>
        <p:sp>
          <p:nvSpPr>
            <p:cNvPr id="504" name="Shape 504"/>
            <p:cNvSpPr/>
            <p:nvPr/>
          </p:nvSpPr>
          <p:spPr>
            <a:xfrm>
              <a:off x="0" y="22099"/>
              <a:ext cx="720000" cy="540001"/>
            </a:xfrm>
            <a:prstGeom prst="rect">
              <a:avLst/>
            </a:prstGeom>
            <a:solidFill>
              <a:srgbClr val="B7CCE4"/>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505" name="Shape 505"/>
            <p:cNvSpPr/>
            <p:nvPr/>
          </p:nvSpPr>
          <p:spPr>
            <a:xfrm>
              <a:off x="0" y="-15676"/>
              <a:ext cx="720000" cy="615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a:latin typeface="Calibri"/>
                  <a:ea typeface="Calibri"/>
                  <a:cs typeface="Calibri"/>
                  <a:sym typeface="Calibri"/>
                </a:defRPr>
              </a:lvl1pPr>
            </a:lstStyle>
            <a:p>
              <a:r>
                <a:t>Story ID 18</a:t>
              </a:r>
            </a:p>
          </p:txBody>
        </p:sp>
      </p:grpSp>
      <p:grpSp>
        <p:nvGrpSpPr>
          <p:cNvPr id="509" name="Group 509"/>
          <p:cNvGrpSpPr/>
          <p:nvPr/>
        </p:nvGrpSpPr>
        <p:grpSpPr>
          <a:xfrm>
            <a:off x="1974153" y="109410"/>
            <a:ext cx="7380002" cy="540001"/>
            <a:chOff x="0" y="0"/>
            <a:chExt cx="7380000" cy="540000"/>
          </a:xfrm>
        </p:grpSpPr>
        <p:sp>
          <p:nvSpPr>
            <p:cNvPr id="507" name="Shape 507"/>
            <p:cNvSpPr/>
            <p:nvPr/>
          </p:nvSpPr>
          <p:spPr>
            <a:xfrm>
              <a:off x="0" y="0"/>
              <a:ext cx="7380000" cy="540000"/>
            </a:xfrm>
            <a:prstGeom prst="rect">
              <a:avLst/>
            </a:prstGeom>
            <a:solidFill>
              <a:schemeClr val="accent1"/>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508" name="Shape 508"/>
            <p:cNvSpPr/>
            <p:nvPr/>
          </p:nvSpPr>
          <p:spPr>
            <a:xfrm>
              <a:off x="0" y="8391"/>
              <a:ext cx="7380000" cy="5232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solidFill>
                    <a:srgbClr val="FFFFFF"/>
                  </a:solidFill>
                  <a:latin typeface="Calibri"/>
                  <a:ea typeface="Calibri"/>
                  <a:cs typeface="Calibri"/>
                  <a:sym typeface="Calibri"/>
                </a:defRPr>
              </a:lvl1pPr>
            </a:lstStyle>
            <a:p>
              <a:r>
                <a:t>Property Display Page</a:t>
              </a:r>
            </a:p>
          </p:txBody>
        </p:sp>
      </p:grpSp>
      <p:grpSp>
        <p:nvGrpSpPr>
          <p:cNvPr id="512" name="Group 512"/>
          <p:cNvGrpSpPr/>
          <p:nvPr/>
        </p:nvGrpSpPr>
        <p:grpSpPr>
          <a:xfrm>
            <a:off x="1182150" y="822467"/>
            <a:ext cx="9828004" cy="2340002"/>
            <a:chOff x="-1" y="0"/>
            <a:chExt cx="9828002" cy="2340000"/>
          </a:xfrm>
        </p:grpSpPr>
        <p:sp>
          <p:nvSpPr>
            <p:cNvPr id="510" name="Shape 510"/>
            <p:cNvSpPr/>
            <p:nvPr/>
          </p:nvSpPr>
          <p:spPr>
            <a:xfrm>
              <a:off x="-1" y="0"/>
              <a:ext cx="9828002" cy="2340000"/>
            </a:xfrm>
            <a:prstGeom prst="rect">
              <a:avLst/>
            </a:prstGeom>
            <a:solidFill>
              <a:srgbClr val="C5D8F1"/>
            </a:solidFill>
            <a:ln w="25400" cap="flat">
              <a:solidFill>
                <a:srgbClr val="244061"/>
              </a:solidFill>
              <a:prstDash val="solid"/>
              <a:round/>
            </a:ln>
            <a:effectLst/>
          </p:spPr>
          <p:txBody>
            <a:bodyPr wrap="square" lIns="45719" tIns="45719" rIns="45719" bIns="45719" numCol="1" anchor="t">
              <a:noAutofit/>
            </a:bodyPr>
            <a:lstStyle/>
            <a:p>
              <a:pPr>
                <a:defRPr sz="2400">
                  <a:latin typeface="Calibri"/>
                  <a:ea typeface="Calibri"/>
                  <a:cs typeface="Calibri"/>
                  <a:sym typeface="Calibri"/>
                </a:defRPr>
              </a:pPr>
              <a:endParaRPr sz="2400"/>
            </a:p>
          </p:txBody>
        </p:sp>
        <p:sp>
          <p:nvSpPr>
            <p:cNvPr id="511" name="Shape 511"/>
            <p:cNvSpPr/>
            <p:nvPr/>
          </p:nvSpPr>
          <p:spPr>
            <a:xfrm>
              <a:off x="-1" y="0"/>
              <a:ext cx="9828002" cy="1047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nSpc>
                  <a:spcPct val="115000"/>
                </a:lnSpc>
                <a:defRPr sz="1800">
                  <a:latin typeface="Trebuchet MS"/>
                  <a:ea typeface="Trebuchet MS"/>
                  <a:cs typeface="Trebuchet MS"/>
                  <a:sym typeface="Trebuchet MS"/>
                </a:defRPr>
              </a:lvl1pPr>
            </a:lstStyle>
            <a:p>
              <a:r>
                <a:t>As a potential tenant I want the website to provide the property details on the page so that I know more information about the property I’m looking at and can determine if it’s right for me.</a:t>
              </a:r>
            </a:p>
          </p:txBody>
        </p:sp>
      </p:grpSp>
      <p:grpSp>
        <p:nvGrpSpPr>
          <p:cNvPr id="515" name="Group 515"/>
          <p:cNvGrpSpPr/>
          <p:nvPr/>
        </p:nvGrpSpPr>
        <p:grpSpPr>
          <a:xfrm>
            <a:off x="1182152" y="3335530"/>
            <a:ext cx="9828003" cy="1707766"/>
            <a:chOff x="0" y="0"/>
            <a:chExt cx="9828001" cy="1707765"/>
          </a:xfrm>
        </p:grpSpPr>
        <p:sp>
          <p:nvSpPr>
            <p:cNvPr id="513" name="Shape 513"/>
            <p:cNvSpPr/>
            <p:nvPr/>
          </p:nvSpPr>
          <p:spPr>
            <a:xfrm>
              <a:off x="0" y="0"/>
              <a:ext cx="9828001" cy="1620001"/>
            </a:xfrm>
            <a:prstGeom prst="rect">
              <a:avLst/>
            </a:prstGeom>
            <a:solidFill>
              <a:srgbClr val="DAE5F1"/>
            </a:solidFill>
            <a:ln w="25400" cap="flat">
              <a:solidFill>
                <a:srgbClr val="244061"/>
              </a:solidFill>
              <a:prstDash val="solid"/>
              <a:round/>
            </a:ln>
            <a:effectLst/>
          </p:spPr>
          <p:txBody>
            <a:bodyPr wrap="square" lIns="45719" tIns="45719" rIns="45719" bIns="45719" numCol="1" anchor="t">
              <a:noAutofit/>
            </a:bodyPr>
            <a:lstStyle/>
            <a:p>
              <a:pPr>
                <a:defRPr sz="2000">
                  <a:latin typeface="Calibri"/>
                  <a:ea typeface="Calibri"/>
                  <a:cs typeface="Calibri"/>
                  <a:sym typeface="Calibri"/>
                </a:defRPr>
              </a:pPr>
              <a:endParaRPr sz="2000"/>
            </a:p>
          </p:txBody>
        </p:sp>
        <p:sp>
          <p:nvSpPr>
            <p:cNvPr id="514" name="Shape 514"/>
            <p:cNvSpPr/>
            <p:nvPr/>
          </p:nvSpPr>
          <p:spPr>
            <a:xfrm>
              <a:off x="0" y="0"/>
              <a:ext cx="9828001" cy="17077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t">
              <a:spAutoFit/>
            </a:bodyPr>
            <a:lstStyle/>
            <a:p>
              <a:pPr>
                <a:defRPr sz="2000">
                  <a:latin typeface="Calibri"/>
                  <a:ea typeface="Calibri"/>
                  <a:cs typeface="Calibri"/>
                  <a:sym typeface="Calibri"/>
                </a:defRPr>
              </a:pPr>
              <a:r>
                <a:rPr sz="2000"/>
                <a:t>Acceptance Criteria</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Property pages will have an Address (may or may not be shown depending on owner’s preferences), Number of Rooms, Bathrooms etc., Availability and who the staff member taking care of the property is.</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Property images on display (scrollable)</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Each property page is generated from PHP script, queries the property database and not a static page</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Property ID viewable on the page and in the URL</a:t>
              </a:r>
            </a:p>
          </p:txBody>
        </p:sp>
      </p:grpSp>
      <p:grpSp>
        <p:nvGrpSpPr>
          <p:cNvPr id="518" name="Group 518"/>
          <p:cNvGrpSpPr/>
          <p:nvPr/>
        </p:nvGrpSpPr>
        <p:grpSpPr>
          <a:xfrm>
            <a:off x="10290152" y="109410"/>
            <a:ext cx="720002" cy="540001"/>
            <a:chOff x="-1" y="0"/>
            <a:chExt cx="720001" cy="540000"/>
          </a:xfrm>
        </p:grpSpPr>
        <p:sp>
          <p:nvSpPr>
            <p:cNvPr id="516" name="Shape 516"/>
            <p:cNvSpPr/>
            <p:nvPr/>
          </p:nvSpPr>
          <p:spPr>
            <a:xfrm>
              <a:off x="-1" y="0"/>
              <a:ext cx="720001" cy="540000"/>
            </a:xfrm>
            <a:prstGeom prst="rect">
              <a:avLst/>
            </a:prstGeom>
            <a:solidFill>
              <a:srgbClr val="CCF0CD">
                <a:alpha val="20000"/>
              </a:srgbClr>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517" name="Shape 517"/>
            <p:cNvSpPr/>
            <p:nvPr/>
          </p:nvSpPr>
          <p:spPr>
            <a:xfrm>
              <a:off x="-1" y="116113"/>
              <a:ext cx="720001" cy="3077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a:latin typeface="Calibri"/>
                  <a:ea typeface="Calibri"/>
                  <a:cs typeface="Calibri"/>
                  <a:sym typeface="Calibri"/>
                </a:defRPr>
              </a:lvl1pPr>
            </a:lstStyle>
            <a:p>
              <a:r>
                <a:t>SP: 4 </a:t>
              </a:r>
            </a:p>
          </p:txBody>
        </p:sp>
      </p:grpSp>
      <p:grpSp>
        <p:nvGrpSpPr>
          <p:cNvPr id="521" name="Group 521"/>
          <p:cNvGrpSpPr/>
          <p:nvPr/>
        </p:nvGrpSpPr>
        <p:grpSpPr>
          <a:xfrm>
            <a:off x="9426154" y="109409"/>
            <a:ext cx="792001" cy="540001"/>
            <a:chOff x="0" y="168150"/>
            <a:chExt cx="791999" cy="540000"/>
          </a:xfrm>
        </p:grpSpPr>
        <p:sp>
          <p:nvSpPr>
            <p:cNvPr id="519" name="Shape 519"/>
            <p:cNvSpPr/>
            <p:nvPr/>
          </p:nvSpPr>
          <p:spPr>
            <a:xfrm>
              <a:off x="0" y="168150"/>
              <a:ext cx="791999" cy="540000"/>
            </a:xfrm>
            <a:prstGeom prst="rect">
              <a:avLst/>
            </a:prstGeom>
            <a:solidFill>
              <a:srgbClr val="E5DFEC"/>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520" name="Shape 520"/>
            <p:cNvSpPr/>
            <p:nvPr/>
          </p:nvSpPr>
          <p:spPr>
            <a:xfrm>
              <a:off x="0" y="284262"/>
              <a:ext cx="791999" cy="3077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a:defRPr sz="2000">
                  <a:latin typeface="Calibri"/>
                  <a:ea typeface="Calibri"/>
                  <a:cs typeface="Calibri"/>
                  <a:sym typeface="Calibri"/>
                </a:defRPr>
              </a:pPr>
              <a:r>
                <a:rPr sz="2000" dirty="0" smtClean="0"/>
                <a:t>M</a:t>
              </a:r>
              <a:endParaRPr sz="2000" dirty="0"/>
            </a:p>
          </p:txBody>
        </p:sp>
      </p:grpSp>
      <p:grpSp>
        <p:nvGrpSpPr>
          <p:cNvPr id="524" name="Group 524"/>
          <p:cNvGrpSpPr/>
          <p:nvPr/>
        </p:nvGrpSpPr>
        <p:grpSpPr>
          <a:xfrm>
            <a:off x="1182150" y="5128588"/>
            <a:ext cx="9828004" cy="1620003"/>
            <a:chOff x="-1" y="-1"/>
            <a:chExt cx="9828002" cy="1620002"/>
          </a:xfrm>
        </p:grpSpPr>
        <p:sp>
          <p:nvSpPr>
            <p:cNvPr id="522" name="Shape 522"/>
            <p:cNvSpPr/>
            <p:nvPr/>
          </p:nvSpPr>
          <p:spPr>
            <a:xfrm>
              <a:off x="-1" y="-1"/>
              <a:ext cx="9828002" cy="1620002"/>
            </a:xfrm>
            <a:prstGeom prst="rect">
              <a:avLst/>
            </a:prstGeom>
            <a:solidFill>
              <a:srgbClr val="FFFFFF"/>
            </a:solidFill>
            <a:ln w="25400" cap="flat">
              <a:solidFill>
                <a:srgbClr val="244061"/>
              </a:solidFill>
              <a:prstDash val="solid"/>
              <a:round/>
            </a:ln>
            <a:effectLst/>
          </p:spPr>
          <p:txBody>
            <a:bodyPr wrap="square" lIns="45719" tIns="45719" rIns="45719" bIns="45719" numCol="1" anchor="t">
              <a:noAutofit/>
            </a:bodyPr>
            <a:lstStyle/>
            <a:p>
              <a:pPr>
                <a:defRPr sz="2000">
                  <a:latin typeface="Calibri"/>
                  <a:ea typeface="Calibri"/>
                  <a:cs typeface="Calibri"/>
                  <a:sym typeface="Calibri"/>
                </a:defRPr>
              </a:pPr>
              <a:endParaRPr sz="2000"/>
            </a:p>
          </p:txBody>
        </p:sp>
        <p:sp>
          <p:nvSpPr>
            <p:cNvPr id="523" name="Shape 523"/>
            <p:cNvSpPr/>
            <p:nvPr/>
          </p:nvSpPr>
          <p:spPr>
            <a:xfrm>
              <a:off x="-1" y="-1"/>
              <a:ext cx="9828002" cy="9113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t">
              <a:spAutoFit/>
            </a:bodyPr>
            <a:lstStyle/>
            <a:p>
              <a:pPr>
                <a:defRPr sz="2000">
                  <a:latin typeface="Calibri"/>
                  <a:ea typeface="Calibri"/>
                  <a:cs typeface="Calibri"/>
                  <a:sym typeface="Calibri"/>
                </a:defRPr>
              </a:pPr>
              <a:r>
                <a:rPr sz="2000"/>
                <a:t>Notes</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Requires property database</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Uses the property ID for page URL</a:t>
              </a:r>
            </a:p>
          </p:txBody>
        </p:sp>
      </p:grpSp>
    </p:spTree>
    <p:extLst>
      <p:ext uri="{BB962C8B-B14F-4D97-AF65-F5344CB8AC3E}">
        <p14:creationId xmlns:p14="http://schemas.microsoft.com/office/powerpoint/2010/main" val="22085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Group 144"/>
          <p:cNvGrpSpPr/>
          <p:nvPr/>
        </p:nvGrpSpPr>
        <p:grpSpPr>
          <a:xfrm>
            <a:off x="1182151" y="71634"/>
            <a:ext cx="720002" cy="615553"/>
            <a:chOff x="0" y="-15676"/>
            <a:chExt cx="720000" cy="615552"/>
          </a:xfrm>
        </p:grpSpPr>
        <p:sp>
          <p:nvSpPr>
            <p:cNvPr id="142" name="Shape 142"/>
            <p:cNvSpPr/>
            <p:nvPr/>
          </p:nvSpPr>
          <p:spPr>
            <a:xfrm>
              <a:off x="0" y="22099"/>
              <a:ext cx="720000" cy="540001"/>
            </a:xfrm>
            <a:prstGeom prst="rect">
              <a:avLst/>
            </a:prstGeom>
            <a:solidFill>
              <a:srgbClr val="B7CCE4"/>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143" name="Shape 143"/>
            <p:cNvSpPr/>
            <p:nvPr/>
          </p:nvSpPr>
          <p:spPr>
            <a:xfrm>
              <a:off x="0" y="-15676"/>
              <a:ext cx="720000" cy="615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a:latin typeface="Calibri"/>
                  <a:ea typeface="Calibri"/>
                  <a:cs typeface="Calibri"/>
                  <a:sym typeface="Calibri"/>
                </a:defRPr>
              </a:lvl1pPr>
            </a:lstStyle>
            <a:p>
              <a:r>
                <a:t>Story ID 02</a:t>
              </a:r>
            </a:p>
          </p:txBody>
        </p:sp>
      </p:grpSp>
      <p:grpSp>
        <p:nvGrpSpPr>
          <p:cNvPr id="147" name="Group 147"/>
          <p:cNvGrpSpPr/>
          <p:nvPr/>
        </p:nvGrpSpPr>
        <p:grpSpPr>
          <a:xfrm>
            <a:off x="1974153" y="109410"/>
            <a:ext cx="7380002" cy="540001"/>
            <a:chOff x="0" y="0"/>
            <a:chExt cx="7380000" cy="540000"/>
          </a:xfrm>
        </p:grpSpPr>
        <p:sp>
          <p:nvSpPr>
            <p:cNvPr id="145" name="Shape 145"/>
            <p:cNvSpPr/>
            <p:nvPr/>
          </p:nvSpPr>
          <p:spPr>
            <a:xfrm>
              <a:off x="0" y="0"/>
              <a:ext cx="7380000" cy="540000"/>
            </a:xfrm>
            <a:prstGeom prst="rect">
              <a:avLst/>
            </a:prstGeom>
            <a:solidFill>
              <a:schemeClr val="accent1"/>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146" name="Shape 146"/>
            <p:cNvSpPr/>
            <p:nvPr/>
          </p:nvSpPr>
          <p:spPr>
            <a:xfrm>
              <a:off x="0" y="8391"/>
              <a:ext cx="7380000" cy="5232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solidFill>
                    <a:srgbClr val="FFFFFF"/>
                  </a:solidFill>
                  <a:latin typeface="Calibri"/>
                  <a:ea typeface="Calibri"/>
                  <a:cs typeface="Calibri"/>
                  <a:sym typeface="Calibri"/>
                </a:defRPr>
              </a:lvl1pPr>
            </a:lstStyle>
            <a:p>
              <a:r>
                <a:t>Customer ID</a:t>
              </a:r>
            </a:p>
          </p:txBody>
        </p:sp>
      </p:grpSp>
      <p:grpSp>
        <p:nvGrpSpPr>
          <p:cNvPr id="150" name="Group 150"/>
          <p:cNvGrpSpPr/>
          <p:nvPr/>
        </p:nvGrpSpPr>
        <p:grpSpPr>
          <a:xfrm>
            <a:off x="1182150" y="822468"/>
            <a:ext cx="9828004" cy="2340002"/>
            <a:chOff x="-1" y="-1"/>
            <a:chExt cx="9828002" cy="2340001"/>
          </a:xfrm>
        </p:grpSpPr>
        <p:sp>
          <p:nvSpPr>
            <p:cNvPr id="148" name="Shape 148"/>
            <p:cNvSpPr/>
            <p:nvPr/>
          </p:nvSpPr>
          <p:spPr>
            <a:xfrm>
              <a:off x="-1" y="-1"/>
              <a:ext cx="9828002" cy="2340001"/>
            </a:xfrm>
            <a:prstGeom prst="rect">
              <a:avLst/>
            </a:prstGeom>
            <a:solidFill>
              <a:srgbClr val="C5D8F1"/>
            </a:solidFill>
            <a:ln w="25400" cap="flat">
              <a:solidFill>
                <a:srgbClr val="244061"/>
              </a:solidFill>
              <a:prstDash val="solid"/>
              <a:round/>
            </a:ln>
            <a:effectLst/>
          </p:spPr>
          <p:txBody>
            <a:bodyPr wrap="square" lIns="45719" tIns="45719" rIns="45719" bIns="45719" numCol="1" anchor="t">
              <a:noAutofit/>
            </a:bodyPr>
            <a:lstStyle/>
            <a:p>
              <a:endParaRPr/>
            </a:p>
          </p:txBody>
        </p:sp>
        <p:sp>
          <p:nvSpPr>
            <p:cNvPr id="149" name="Shape 149"/>
            <p:cNvSpPr/>
            <p:nvPr/>
          </p:nvSpPr>
          <p:spPr>
            <a:xfrm>
              <a:off x="-1" y="-1"/>
              <a:ext cx="9828002" cy="83099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2400">
                  <a:latin typeface="Calibri"/>
                  <a:ea typeface="Calibri"/>
                  <a:cs typeface="Calibri"/>
                  <a:sym typeface="Calibri"/>
                </a:defRPr>
              </a:lvl1pPr>
            </a:lstStyle>
            <a:p>
              <a:r>
                <a:t>As a staff member I want tenants to have an ID so that they are easier to identify and keep track of</a:t>
              </a:r>
            </a:p>
          </p:txBody>
        </p:sp>
      </p:grpSp>
      <p:grpSp>
        <p:nvGrpSpPr>
          <p:cNvPr id="153" name="Group 153"/>
          <p:cNvGrpSpPr/>
          <p:nvPr/>
        </p:nvGrpSpPr>
        <p:grpSpPr>
          <a:xfrm>
            <a:off x="1182150" y="3335530"/>
            <a:ext cx="9828004" cy="1620003"/>
            <a:chOff x="-1" y="-1"/>
            <a:chExt cx="9828002" cy="1620002"/>
          </a:xfrm>
        </p:grpSpPr>
        <p:sp>
          <p:nvSpPr>
            <p:cNvPr id="151" name="Shape 151"/>
            <p:cNvSpPr/>
            <p:nvPr/>
          </p:nvSpPr>
          <p:spPr>
            <a:xfrm>
              <a:off x="-1" y="-1"/>
              <a:ext cx="9828002" cy="1620002"/>
            </a:xfrm>
            <a:prstGeom prst="rect">
              <a:avLst/>
            </a:prstGeom>
            <a:solidFill>
              <a:srgbClr val="DAE5F1"/>
            </a:solidFill>
            <a:ln w="25400" cap="flat">
              <a:solidFill>
                <a:srgbClr val="244061"/>
              </a:solidFill>
              <a:prstDash val="solid"/>
              <a:round/>
            </a:ln>
            <a:effectLst/>
          </p:spPr>
          <p:txBody>
            <a:bodyPr wrap="square" lIns="45719" tIns="45719" rIns="45719" bIns="45719" numCol="1" anchor="t">
              <a:noAutofit/>
            </a:bodyPr>
            <a:lstStyle/>
            <a:p>
              <a:endParaRPr/>
            </a:p>
          </p:txBody>
        </p:sp>
        <p:sp>
          <p:nvSpPr>
            <p:cNvPr id="152" name="Shape 152"/>
            <p:cNvSpPr/>
            <p:nvPr/>
          </p:nvSpPr>
          <p:spPr>
            <a:xfrm>
              <a:off x="-1" y="-1"/>
              <a:ext cx="9828002" cy="13038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t">
              <a:spAutoFit/>
            </a:bodyPr>
            <a:lstStyle/>
            <a:p>
              <a:pPr>
                <a:defRPr sz="2000">
                  <a:latin typeface="Calibri"/>
                  <a:ea typeface="Calibri"/>
                  <a:cs typeface="Calibri"/>
                  <a:sym typeface="Calibri"/>
                </a:defRPr>
              </a:pPr>
              <a:r>
                <a:rPr sz="2000"/>
                <a:t>Acceptance Criteria</a:t>
              </a:r>
            </a:p>
            <a:p>
              <a:pPr marL="179388" indent="-179388">
                <a:buClr>
                  <a:srgbClr val="000000"/>
                </a:buClr>
                <a:buSzPct val="100000"/>
                <a:buFont typeface="Arial"/>
                <a:buChar char="•"/>
                <a:defRPr sz="2000">
                  <a:latin typeface="Calibri"/>
                  <a:ea typeface="Calibri"/>
                  <a:cs typeface="Calibri"/>
                  <a:sym typeface="Calibri"/>
                </a:defRPr>
              </a:pPr>
              <a:r>
                <a:rPr sz="2000"/>
                <a:t>Implementation of tenant ID in the database</a:t>
              </a:r>
            </a:p>
            <a:p>
              <a:pPr marL="179388" indent="-179388">
                <a:buClr>
                  <a:srgbClr val="000000"/>
                </a:buClr>
                <a:buSzPct val="100000"/>
                <a:buFont typeface="Arial"/>
                <a:buChar char="•"/>
                <a:defRPr sz="2000">
                  <a:latin typeface="Calibri"/>
                  <a:ea typeface="Calibri"/>
                  <a:cs typeface="Calibri"/>
                  <a:sym typeface="Calibri"/>
                </a:defRPr>
              </a:pPr>
              <a:r>
                <a:rPr sz="2000"/>
                <a:t>Enquiries/contact through emails identified with a tenant ID</a:t>
              </a:r>
            </a:p>
            <a:p>
              <a:pPr marL="179388" indent="-179388">
                <a:buClr>
                  <a:srgbClr val="000000"/>
                </a:buClr>
                <a:buSzPct val="100000"/>
                <a:buFont typeface="Arial"/>
                <a:buChar char="•"/>
                <a:defRPr sz="2000">
                  <a:latin typeface="Calibri"/>
                  <a:ea typeface="Calibri"/>
                  <a:cs typeface="Calibri"/>
                  <a:sym typeface="Calibri"/>
                </a:defRPr>
              </a:pPr>
              <a:r>
                <a:rPr sz="2000"/>
                <a:t>Tenants assigned a unique ID</a:t>
              </a:r>
            </a:p>
          </p:txBody>
        </p:sp>
      </p:grpSp>
      <p:grpSp>
        <p:nvGrpSpPr>
          <p:cNvPr id="156" name="Group 156"/>
          <p:cNvGrpSpPr/>
          <p:nvPr/>
        </p:nvGrpSpPr>
        <p:grpSpPr>
          <a:xfrm>
            <a:off x="10290152" y="109410"/>
            <a:ext cx="720002" cy="540001"/>
            <a:chOff x="-1" y="0"/>
            <a:chExt cx="720001" cy="540000"/>
          </a:xfrm>
        </p:grpSpPr>
        <p:sp>
          <p:nvSpPr>
            <p:cNvPr id="154" name="Shape 154"/>
            <p:cNvSpPr/>
            <p:nvPr/>
          </p:nvSpPr>
          <p:spPr>
            <a:xfrm>
              <a:off x="-1" y="0"/>
              <a:ext cx="720001" cy="540000"/>
            </a:xfrm>
            <a:prstGeom prst="rect">
              <a:avLst/>
            </a:prstGeom>
            <a:solidFill>
              <a:srgbClr val="CCF0CD">
                <a:alpha val="20000"/>
              </a:srgbClr>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155" name="Shape 155"/>
            <p:cNvSpPr/>
            <p:nvPr/>
          </p:nvSpPr>
          <p:spPr>
            <a:xfrm>
              <a:off x="-1" y="116113"/>
              <a:ext cx="720001" cy="3077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a:latin typeface="Calibri"/>
                  <a:ea typeface="Calibri"/>
                  <a:cs typeface="Calibri"/>
                  <a:sym typeface="Calibri"/>
                </a:defRPr>
              </a:lvl1pPr>
            </a:lstStyle>
            <a:p>
              <a:r>
                <a:t>SP: 1</a:t>
              </a:r>
            </a:p>
          </p:txBody>
        </p:sp>
      </p:grpSp>
      <p:grpSp>
        <p:nvGrpSpPr>
          <p:cNvPr id="159" name="Group 159"/>
          <p:cNvGrpSpPr/>
          <p:nvPr/>
        </p:nvGrpSpPr>
        <p:grpSpPr>
          <a:xfrm>
            <a:off x="9426154" y="109410"/>
            <a:ext cx="792001" cy="540001"/>
            <a:chOff x="0" y="168150"/>
            <a:chExt cx="791999" cy="540000"/>
          </a:xfrm>
        </p:grpSpPr>
        <p:sp>
          <p:nvSpPr>
            <p:cNvPr id="157" name="Shape 157"/>
            <p:cNvSpPr/>
            <p:nvPr/>
          </p:nvSpPr>
          <p:spPr>
            <a:xfrm>
              <a:off x="0" y="168150"/>
              <a:ext cx="791999" cy="540000"/>
            </a:xfrm>
            <a:prstGeom prst="rect">
              <a:avLst/>
            </a:prstGeom>
            <a:solidFill>
              <a:srgbClr val="E5DFEC"/>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158" name="Shape 158"/>
            <p:cNvSpPr/>
            <p:nvPr/>
          </p:nvSpPr>
          <p:spPr>
            <a:xfrm>
              <a:off x="0" y="284263"/>
              <a:ext cx="791999" cy="3077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a:latin typeface="Calibri"/>
                  <a:ea typeface="Calibri"/>
                  <a:cs typeface="Calibri"/>
                  <a:sym typeface="Calibri"/>
                </a:defRPr>
              </a:lvl1pPr>
            </a:lstStyle>
            <a:p>
              <a:r>
                <a:t>M</a:t>
              </a:r>
            </a:p>
          </p:txBody>
        </p:sp>
      </p:grpSp>
      <p:grpSp>
        <p:nvGrpSpPr>
          <p:cNvPr id="162" name="Group 162"/>
          <p:cNvGrpSpPr/>
          <p:nvPr/>
        </p:nvGrpSpPr>
        <p:grpSpPr>
          <a:xfrm>
            <a:off x="1182150" y="5128588"/>
            <a:ext cx="9828004" cy="1620003"/>
            <a:chOff x="-1" y="-1"/>
            <a:chExt cx="9828002" cy="1620002"/>
          </a:xfrm>
        </p:grpSpPr>
        <p:sp>
          <p:nvSpPr>
            <p:cNvPr id="160" name="Shape 160"/>
            <p:cNvSpPr/>
            <p:nvPr/>
          </p:nvSpPr>
          <p:spPr>
            <a:xfrm>
              <a:off x="-1" y="-1"/>
              <a:ext cx="9828002" cy="1620002"/>
            </a:xfrm>
            <a:prstGeom prst="rect">
              <a:avLst/>
            </a:prstGeom>
            <a:solidFill>
              <a:srgbClr val="FFFFFF"/>
            </a:solidFill>
            <a:ln w="25400" cap="flat">
              <a:solidFill>
                <a:srgbClr val="244061"/>
              </a:solidFill>
              <a:prstDash val="solid"/>
              <a:round/>
            </a:ln>
            <a:effectLst/>
          </p:spPr>
          <p:txBody>
            <a:bodyPr wrap="square" lIns="45719" tIns="45719" rIns="45719" bIns="45719" numCol="1" anchor="t">
              <a:noAutofit/>
            </a:bodyPr>
            <a:lstStyle/>
            <a:p>
              <a:endParaRPr/>
            </a:p>
          </p:txBody>
        </p:sp>
        <p:sp>
          <p:nvSpPr>
            <p:cNvPr id="161" name="Shape 161"/>
            <p:cNvSpPr/>
            <p:nvPr/>
          </p:nvSpPr>
          <p:spPr>
            <a:xfrm>
              <a:off x="-1" y="-1"/>
              <a:ext cx="9828002" cy="13038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t">
              <a:spAutoFit/>
            </a:bodyPr>
            <a:lstStyle/>
            <a:p>
              <a:pPr>
                <a:defRPr sz="2000">
                  <a:latin typeface="Calibri"/>
                  <a:ea typeface="Calibri"/>
                  <a:cs typeface="Calibri"/>
                  <a:sym typeface="Calibri"/>
                </a:defRPr>
              </a:pPr>
              <a:r>
                <a:rPr sz="2000"/>
                <a:t>Notes</a:t>
              </a:r>
            </a:p>
            <a:p>
              <a:pPr marL="179388" indent="-179388">
                <a:buClr>
                  <a:srgbClr val="000000"/>
                </a:buClr>
                <a:buSzPct val="100000"/>
                <a:buFont typeface="Arial"/>
                <a:buChar char="•"/>
                <a:defRPr sz="2000">
                  <a:latin typeface="Calibri"/>
                  <a:ea typeface="Calibri"/>
                  <a:cs typeface="Calibri"/>
                  <a:sym typeface="Calibri"/>
                </a:defRPr>
              </a:pPr>
              <a:r>
                <a:rPr sz="2000"/>
                <a:t> Tenant ID found in database for tenants and properties</a:t>
              </a:r>
            </a:p>
            <a:p>
              <a:pPr marL="179388" indent="-179388">
                <a:buClr>
                  <a:srgbClr val="000000"/>
                </a:buClr>
                <a:buSzPct val="100000"/>
                <a:buFont typeface="Arial"/>
                <a:buChar char="•"/>
                <a:defRPr sz="2000">
                  <a:latin typeface="Calibri"/>
                  <a:ea typeface="Calibri"/>
                  <a:cs typeface="Calibri"/>
                  <a:sym typeface="Calibri"/>
                </a:defRPr>
              </a:pPr>
              <a:r>
                <a:rPr sz="2000"/>
                <a:t>Requires tenant database, also connected to property database to help identify which properties are linked with which tenants</a:t>
              </a:r>
            </a:p>
          </p:txBody>
        </p:sp>
      </p:grpSp>
    </p:spTree>
    <p:extLst>
      <p:ext uri="{BB962C8B-B14F-4D97-AF65-F5344CB8AC3E}">
        <p14:creationId xmlns:p14="http://schemas.microsoft.com/office/powerpoint/2010/main" val="234891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 name="Group 210"/>
          <p:cNvGrpSpPr/>
          <p:nvPr/>
        </p:nvGrpSpPr>
        <p:grpSpPr>
          <a:xfrm>
            <a:off x="1182151" y="71634"/>
            <a:ext cx="720002" cy="615553"/>
            <a:chOff x="0" y="-15676"/>
            <a:chExt cx="720000" cy="615552"/>
          </a:xfrm>
        </p:grpSpPr>
        <p:sp>
          <p:nvSpPr>
            <p:cNvPr id="208" name="Shape 208"/>
            <p:cNvSpPr/>
            <p:nvPr/>
          </p:nvSpPr>
          <p:spPr>
            <a:xfrm>
              <a:off x="0" y="22099"/>
              <a:ext cx="720000" cy="540001"/>
            </a:xfrm>
            <a:prstGeom prst="rect">
              <a:avLst/>
            </a:prstGeom>
            <a:solidFill>
              <a:srgbClr val="B7CCE4"/>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209" name="Shape 209"/>
            <p:cNvSpPr/>
            <p:nvPr/>
          </p:nvSpPr>
          <p:spPr>
            <a:xfrm>
              <a:off x="0" y="-15676"/>
              <a:ext cx="720000" cy="615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a:latin typeface="Calibri"/>
                  <a:ea typeface="Calibri"/>
                  <a:cs typeface="Calibri"/>
                  <a:sym typeface="Calibri"/>
                </a:defRPr>
              </a:lvl1pPr>
            </a:lstStyle>
            <a:p>
              <a:r>
                <a:t>Story ID 05</a:t>
              </a:r>
            </a:p>
          </p:txBody>
        </p:sp>
      </p:grpSp>
      <p:grpSp>
        <p:nvGrpSpPr>
          <p:cNvPr id="213" name="Group 213"/>
          <p:cNvGrpSpPr/>
          <p:nvPr/>
        </p:nvGrpSpPr>
        <p:grpSpPr>
          <a:xfrm>
            <a:off x="1974153" y="109410"/>
            <a:ext cx="7380002" cy="540001"/>
            <a:chOff x="0" y="0"/>
            <a:chExt cx="7380000" cy="540000"/>
          </a:xfrm>
        </p:grpSpPr>
        <p:sp>
          <p:nvSpPr>
            <p:cNvPr id="211" name="Shape 211"/>
            <p:cNvSpPr/>
            <p:nvPr/>
          </p:nvSpPr>
          <p:spPr>
            <a:xfrm>
              <a:off x="0" y="0"/>
              <a:ext cx="7380000" cy="540000"/>
            </a:xfrm>
            <a:prstGeom prst="rect">
              <a:avLst/>
            </a:prstGeom>
            <a:solidFill>
              <a:schemeClr val="accent1"/>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212" name="Shape 212"/>
            <p:cNvSpPr/>
            <p:nvPr/>
          </p:nvSpPr>
          <p:spPr>
            <a:xfrm>
              <a:off x="0" y="8391"/>
              <a:ext cx="7380000" cy="5232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solidFill>
                    <a:srgbClr val="FFFFFF"/>
                  </a:solidFill>
                  <a:latin typeface="Calibri"/>
                  <a:ea typeface="Calibri"/>
                  <a:cs typeface="Calibri"/>
                  <a:sym typeface="Calibri"/>
                </a:defRPr>
              </a:lvl1pPr>
            </a:lstStyle>
            <a:p>
              <a:r>
                <a:t>Personal Account Editor</a:t>
              </a:r>
            </a:p>
          </p:txBody>
        </p:sp>
      </p:grpSp>
      <p:grpSp>
        <p:nvGrpSpPr>
          <p:cNvPr id="216" name="Group 216"/>
          <p:cNvGrpSpPr/>
          <p:nvPr/>
        </p:nvGrpSpPr>
        <p:grpSpPr>
          <a:xfrm>
            <a:off x="1182150" y="822468"/>
            <a:ext cx="9828004" cy="2340002"/>
            <a:chOff x="-1" y="-1"/>
            <a:chExt cx="9828002" cy="2340001"/>
          </a:xfrm>
        </p:grpSpPr>
        <p:sp>
          <p:nvSpPr>
            <p:cNvPr id="214" name="Shape 214"/>
            <p:cNvSpPr/>
            <p:nvPr/>
          </p:nvSpPr>
          <p:spPr>
            <a:xfrm>
              <a:off x="-1" y="-1"/>
              <a:ext cx="9828002" cy="2340001"/>
            </a:xfrm>
            <a:prstGeom prst="rect">
              <a:avLst/>
            </a:prstGeom>
            <a:solidFill>
              <a:srgbClr val="C5D8F1"/>
            </a:solidFill>
            <a:ln w="25400" cap="flat">
              <a:solidFill>
                <a:srgbClr val="244061"/>
              </a:solidFill>
              <a:prstDash val="solid"/>
              <a:round/>
            </a:ln>
            <a:effectLst/>
          </p:spPr>
          <p:txBody>
            <a:bodyPr wrap="square" lIns="45719" tIns="45719" rIns="45719" bIns="45719" numCol="1" anchor="t">
              <a:noAutofit/>
            </a:bodyPr>
            <a:lstStyle/>
            <a:p>
              <a:endParaRPr/>
            </a:p>
          </p:txBody>
        </p:sp>
        <p:sp>
          <p:nvSpPr>
            <p:cNvPr id="215" name="Shape 215"/>
            <p:cNvSpPr/>
            <p:nvPr/>
          </p:nvSpPr>
          <p:spPr>
            <a:xfrm>
              <a:off x="-1" y="-1"/>
              <a:ext cx="9828002" cy="83099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2400">
                  <a:latin typeface="Calibri"/>
                  <a:ea typeface="Calibri"/>
                  <a:cs typeface="Calibri"/>
                  <a:sym typeface="Calibri"/>
                </a:defRPr>
              </a:lvl1pPr>
            </a:lstStyle>
            <a:p>
              <a:r>
                <a:t>As a member of staff I want to be able to see and add/delete/update my details so I can keep things up to date.</a:t>
              </a:r>
            </a:p>
          </p:txBody>
        </p:sp>
      </p:grpSp>
      <p:grpSp>
        <p:nvGrpSpPr>
          <p:cNvPr id="219" name="Group 219"/>
          <p:cNvGrpSpPr/>
          <p:nvPr/>
        </p:nvGrpSpPr>
        <p:grpSpPr>
          <a:xfrm>
            <a:off x="1182150" y="3335530"/>
            <a:ext cx="9828004" cy="1620003"/>
            <a:chOff x="-1" y="-1"/>
            <a:chExt cx="9828002" cy="1620002"/>
          </a:xfrm>
        </p:grpSpPr>
        <p:sp>
          <p:nvSpPr>
            <p:cNvPr id="217" name="Shape 217"/>
            <p:cNvSpPr/>
            <p:nvPr/>
          </p:nvSpPr>
          <p:spPr>
            <a:xfrm>
              <a:off x="-1" y="-1"/>
              <a:ext cx="9828002" cy="1620002"/>
            </a:xfrm>
            <a:prstGeom prst="rect">
              <a:avLst/>
            </a:prstGeom>
            <a:solidFill>
              <a:srgbClr val="DAE5F1"/>
            </a:solidFill>
            <a:ln w="25400" cap="flat">
              <a:solidFill>
                <a:srgbClr val="244061"/>
              </a:solidFill>
              <a:prstDash val="solid"/>
              <a:round/>
            </a:ln>
            <a:effectLst/>
          </p:spPr>
          <p:txBody>
            <a:bodyPr wrap="square" lIns="45719" tIns="45719" rIns="45719" bIns="45719" numCol="1" anchor="t">
              <a:noAutofit/>
            </a:bodyPr>
            <a:lstStyle/>
            <a:p>
              <a:endParaRPr/>
            </a:p>
          </p:txBody>
        </p:sp>
        <p:sp>
          <p:nvSpPr>
            <p:cNvPr id="218" name="Shape 218"/>
            <p:cNvSpPr/>
            <p:nvPr/>
          </p:nvSpPr>
          <p:spPr>
            <a:xfrm>
              <a:off x="-1" y="-1"/>
              <a:ext cx="9828002" cy="1457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t">
              <a:spAutoFit/>
            </a:bodyPr>
            <a:lstStyle/>
            <a:p>
              <a:pPr>
                <a:defRPr sz="2000">
                  <a:latin typeface="Calibri"/>
                  <a:ea typeface="Calibri"/>
                  <a:cs typeface="Calibri"/>
                  <a:sym typeface="Calibri"/>
                </a:defRPr>
              </a:pPr>
              <a:r>
                <a:rPr sz="2000" dirty="0"/>
                <a:t>Acceptance Criteria</a:t>
              </a:r>
            </a:p>
            <a:p>
              <a:pPr marL="179388" indent="-179388">
                <a:buClr>
                  <a:srgbClr val="000000"/>
                </a:buClr>
                <a:buSzPct val="100000"/>
                <a:buFont typeface="Trebuchet MS"/>
                <a:buChar char="•"/>
                <a:defRPr>
                  <a:latin typeface="Calibri"/>
                  <a:ea typeface="Calibri"/>
                  <a:cs typeface="Calibri"/>
                  <a:sym typeface="Calibri"/>
                </a:defRPr>
              </a:pPr>
              <a:r>
                <a:rPr sz="1400" dirty="0"/>
                <a:t>Allows for basic changes to account information through website such as contact info. Other information such as applying for a change in bank details or rostering, as well as leave applications required to be completed on a paper form and submitted</a:t>
              </a:r>
            </a:p>
            <a:p>
              <a:pPr marL="179388" indent="-179388">
                <a:buClr>
                  <a:srgbClr val="000000"/>
                </a:buClr>
                <a:buSzPct val="100000"/>
                <a:buFont typeface="Trebuchet MS"/>
                <a:buChar char="•"/>
                <a:defRPr>
                  <a:latin typeface="Calibri"/>
                  <a:ea typeface="Calibri"/>
                  <a:cs typeface="Calibri"/>
                  <a:sym typeface="Calibri"/>
                </a:defRPr>
              </a:pPr>
              <a:r>
                <a:rPr sz="1400" dirty="0"/>
                <a:t>Each staff member assigned a unique ID, able to be differentiated from that of owners and tenants (e.g. how QUT uses n for students and s for staff)</a:t>
              </a:r>
            </a:p>
            <a:p>
              <a:pPr marL="179388" indent="-179388">
                <a:buClr>
                  <a:srgbClr val="000000"/>
                </a:buClr>
                <a:buSzPct val="100000"/>
                <a:buFont typeface="Trebuchet MS"/>
                <a:buChar char="•"/>
                <a:defRPr>
                  <a:latin typeface="Calibri"/>
                  <a:ea typeface="Calibri"/>
                  <a:cs typeface="Calibri"/>
                  <a:sym typeface="Calibri"/>
                </a:defRPr>
              </a:pPr>
              <a:r>
                <a:rPr sz="1400" dirty="0"/>
                <a:t>Each staff member given an account upon beginning employment</a:t>
              </a:r>
            </a:p>
          </p:txBody>
        </p:sp>
      </p:grpSp>
      <p:grpSp>
        <p:nvGrpSpPr>
          <p:cNvPr id="222" name="Group 222"/>
          <p:cNvGrpSpPr/>
          <p:nvPr/>
        </p:nvGrpSpPr>
        <p:grpSpPr>
          <a:xfrm>
            <a:off x="10290152" y="109410"/>
            <a:ext cx="720002" cy="540001"/>
            <a:chOff x="-1" y="0"/>
            <a:chExt cx="720001" cy="540000"/>
          </a:xfrm>
        </p:grpSpPr>
        <p:sp>
          <p:nvSpPr>
            <p:cNvPr id="220" name="Shape 220"/>
            <p:cNvSpPr/>
            <p:nvPr/>
          </p:nvSpPr>
          <p:spPr>
            <a:xfrm>
              <a:off x="-1" y="0"/>
              <a:ext cx="720001" cy="540000"/>
            </a:xfrm>
            <a:prstGeom prst="rect">
              <a:avLst/>
            </a:prstGeom>
            <a:solidFill>
              <a:srgbClr val="CCF0CD">
                <a:alpha val="20000"/>
              </a:srgbClr>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221" name="Shape 221"/>
            <p:cNvSpPr/>
            <p:nvPr/>
          </p:nvSpPr>
          <p:spPr>
            <a:xfrm>
              <a:off x="-1" y="116113"/>
              <a:ext cx="720001" cy="3077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a:latin typeface="Calibri"/>
                  <a:ea typeface="Calibri"/>
                  <a:cs typeface="Calibri"/>
                  <a:sym typeface="Calibri"/>
                </a:defRPr>
              </a:lvl1pPr>
            </a:lstStyle>
            <a:p>
              <a:r>
                <a:t>SP: 1</a:t>
              </a:r>
            </a:p>
          </p:txBody>
        </p:sp>
      </p:grpSp>
      <p:grpSp>
        <p:nvGrpSpPr>
          <p:cNvPr id="225" name="Group 225"/>
          <p:cNvGrpSpPr/>
          <p:nvPr/>
        </p:nvGrpSpPr>
        <p:grpSpPr>
          <a:xfrm>
            <a:off x="9426154" y="109410"/>
            <a:ext cx="792001" cy="540001"/>
            <a:chOff x="0" y="168150"/>
            <a:chExt cx="791999" cy="540000"/>
          </a:xfrm>
        </p:grpSpPr>
        <p:sp>
          <p:nvSpPr>
            <p:cNvPr id="223" name="Shape 223"/>
            <p:cNvSpPr/>
            <p:nvPr/>
          </p:nvSpPr>
          <p:spPr>
            <a:xfrm>
              <a:off x="0" y="168150"/>
              <a:ext cx="791999" cy="540000"/>
            </a:xfrm>
            <a:prstGeom prst="rect">
              <a:avLst/>
            </a:prstGeom>
            <a:solidFill>
              <a:srgbClr val="E5DFEC"/>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224" name="Shape 224"/>
            <p:cNvSpPr/>
            <p:nvPr/>
          </p:nvSpPr>
          <p:spPr>
            <a:xfrm>
              <a:off x="0" y="284263"/>
              <a:ext cx="791999" cy="3077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a:latin typeface="Calibri"/>
                  <a:ea typeface="Calibri"/>
                  <a:cs typeface="Calibri"/>
                  <a:sym typeface="Calibri"/>
                </a:defRPr>
              </a:lvl1pPr>
            </a:lstStyle>
            <a:p>
              <a:r>
                <a:t>M</a:t>
              </a:r>
            </a:p>
          </p:txBody>
        </p:sp>
      </p:grpSp>
      <p:grpSp>
        <p:nvGrpSpPr>
          <p:cNvPr id="228" name="Group 228"/>
          <p:cNvGrpSpPr/>
          <p:nvPr/>
        </p:nvGrpSpPr>
        <p:grpSpPr>
          <a:xfrm>
            <a:off x="1182150" y="5128588"/>
            <a:ext cx="9828004" cy="1620003"/>
            <a:chOff x="-1" y="-1"/>
            <a:chExt cx="9828002" cy="1620002"/>
          </a:xfrm>
        </p:grpSpPr>
        <p:sp>
          <p:nvSpPr>
            <p:cNvPr id="226" name="Shape 226"/>
            <p:cNvSpPr/>
            <p:nvPr/>
          </p:nvSpPr>
          <p:spPr>
            <a:xfrm>
              <a:off x="-1" y="-1"/>
              <a:ext cx="9828002" cy="1620002"/>
            </a:xfrm>
            <a:prstGeom prst="rect">
              <a:avLst/>
            </a:prstGeom>
            <a:solidFill>
              <a:srgbClr val="FFFFFF"/>
            </a:solidFill>
            <a:ln w="25400" cap="flat">
              <a:solidFill>
                <a:srgbClr val="244061"/>
              </a:solidFill>
              <a:prstDash val="solid"/>
              <a:round/>
            </a:ln>
            <a:effectLst/>
          </p:spPr>
          <p:txBody>
            <a:bodyPr wrap="square" lIns="45719" tIns="45719" rIns="45719" bIns="45719" numCol="1" anchor="t">
              <a:noAutofit/>
            </a:bodyPr>
            <a:lstStyle/>
            <a:p>
              <a:pPr>
                <a:defRPr sz="2000">
                  <a:latin typeface="Calibri"/>
                  <a:ea typeface="Calibri"/>
                  <a:cs typeface="Calibri"/>
                  <a:sym typeface="Calibri"/>
                </a:defRPr>
              </a:pPr>
              <a:endParaRPr sz="2000"/>
            </a:p>
          </p:txBody>
        </p:sp>
        <p:sp>
          <p:nvSpPr>
            <p:cNvPr id="227" name="Shape 227"/>
            <p:cNvSpPr/>
            <p:nvPr/>
          </p:nvSpPr>
          <p:spPr>
            <a:xfrm>
              <a:off x="-1" y="-1"/>
              <a:ext cx="9828002" cy="13038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t">
              <a:spAutoFit/>
            </a:bodyPr>
            <a:lstStyle/>
            <a:p>
              <a:pPr>
                <a:defRPr sz="2000">
                  <a:latin typeface="Calibri"/>
                  <a:ea typeface="Calibri"/>
                  <a:cs typeface="Calibri"/>
                  <a:sym typeface="Calibri"/>
                </a:defRPr>
              </a:pPr>
              <a:r>
                <a:rPr sz="2000"/>
                <a:t>Notes</a:t>
              </a:r>
            </a:p>
            <a:p>
              <a:pPr marL="179387" indent="-179387">
                <a:buClr>
                  <a:srgbClr val="000000"/>
                </a:buClr>
                <a:buSzPct val="100000"/>
                <a:buFont typeface="Arial"/>
                <a:buChar char="•"/>
                <a:defRPr sz="2000">
                  <a:latin typeface="Calibri"/>
                  <a:ea typeface="Calibri"/>
                  <a:cs typeface="Calibri"/>
                  <a:sym typeface="Calibri"/>
                </a:defRPr>
              </a:pPr>
              <a:r>
                <a:rPr sz="2000"/>
                <a:t> All information would be verified then updated and saved to staff database</a:t>
              </a:r>
            </a:p>
            <a:p>
              <a:pPr marL="179387" indent="-179387">
                <a:buClr>
                  <a:srgbClr val="000000"/>
                </a:buClr>
                <a:buSzPct val="100000"/>
                <a:buFont typeface="Arial"/>
                <a:buChar char="•"/>
                <a:defRPr sz="2000">
                  <a:latin typeface="Calibri"/>
                  <a:ea typeface="Calibri"/>
                  <a:cs typeface="Calibri"/>
                  <a:sym typeface="Calibri"/>
                </a:defRPr>
              </a:pPr>
              <a:r>
                <a:rPr sz="2000"/>
                <a:t>Requires staff database</a:t>
              </a:r>
            </a:p>
            <a:p>
              <a:pPr marL="179387" indent="-179387">
                <a:buClr>
                  <a:srgbClr val="000000"/>
                </a:buClr>
                <a:buSzPct val="100000"/>
                <a:buFont typeface="Arial"/>
                <a:buChar char="•"/>
                <a:defRPr sz="2000">
                  <a:latin typeface="Calibri"/>
                  <a:ea typeface="Calibri"/>
                  <a:cs typeface="Calibri"/>
                  <a:sym typeface="Calibri"/>
                </a:defRPr>
              </a:pPr>
              <a:r>
                <a:rPr sz="2000"/>
                <a:t>Assuming staff accounts created by David once employment confirmed</a:t>
              </a:r>
            </a:p>
          </p:txBody>
        </p:sp>
      </p:grpSp>
    </p:spTree>
    <p:extLst>
      <p:ext uri="{BB962C8B-B14F-4D97-AF65-F5344CB8AC3E}">
        <p14:creationId xmlns:p14="http://schemas.microsoft.com/office/powerpoint/2010/main" val="103156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 name="Group 188"/>
          <p:cNvGrpSpPr/>
          <p:nvPr/>
        </p:nvGrpSpPr>
        <p:grpSpPr>
          <a:xfrm>
            <a:off x="1182151" y="71634"/>
            <a:ext cx="720002" cy="615553"/>
            <a:chOff x="0" y="-15676"/>
            <a:chExt cx="720000" cy="615552"/>
          </a:xfrm>
        </p:grpSpPr>
        <p:sp>
          <p:nvSpPr>
            <p:cNvPr id="186" name="Shape 186"/>
            <p:cNvSpPr/>
            <p:nvPr/>
          </p:nvSpPr>
          <p:spPr>
            <a:xfrm>
              <a:off x="0" y="22099"/>
              <a:ext cx="720000" cy="540001"/>
            </a:xfrm>
            <a:prstGeom prst="rect">
              <a:avLst/>
            </a:prstGeom>
            <a:solidFill>
              <a:srgbClr val="B7CCE4"/>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187" name="Shape 187"/>
            <p:cNvSpPr/>
            <p:nvPr/>
          </p:nvSpPr>
          <p:spPr>
            <a:xfrm>
              <a:off x="0" y="-15676"/>
              <a:ext cx="720000" cy="615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a:latin typeface="Calibri"/>
                  <a:ea typeface="Calibri"/>
                  <a:cs typeface="Calibri"/>
                  <a:sym typeface="Calibri"/>
                </a:defRPr>
              </a:lvl1pPr>
            </a:lstStyle>
            <a:p>
              <a:r>
                <a:t>Story ID 04</a:t>
              </a:r>
            </a:p>
          </p:txBody>
        </p:sp>
      </p:grpSp>
      <p:grpSp>
        <p:nvGrpSpPr>
          <p:cNvPr id="191" name="Group 191"/>
          <p:cNvGrpSpPr/>
          <p:nvPr/>
        </p:nvGrpSpPr>
        <p:grpSpPr>
          <a:xfrm>
            <a:off x="1974153" y="109410"/>
            <a:ext cx="7380002" cy="540001"/>
            <a:chOff x="0" y="0"/>
            <a:chExt cx="7380000" cy="540000"/>
          </a:xfrm>
        </p:grpSpPr>
        <p:sp>
          <p:nvSpPr>
            <p:cNvPr id="189" name="Shape 189"/>
            <p:cNvSpPr/>
            <p:nvPr/>
          </p:nvSpPr>
          <p:spPr>
            <a:xfrm>
              <a:off x="0" y="0"/>
              <a:ext cx="7380000" cy="540000"/>
            </a:xfrm>
            <a:prstGeom prst="rect">
              <a:avLst/>
            </a:prstGeom>
            <a:solidFill>
              <a:schemeClr val="accent1"/>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190" name="Shape 190"/>
            <p:cNvSpPr/>
            <p:nvPr/>
          </p:nvSpPr>
          <p:spPr>
            <a:xfrm>
              <a:off x="0" y="8391"/>
              <a:ext cx="7380000" cy="5232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solidFill>
                    <a:srgbClr val="FFFFFF"/>
                  </a:solidFill>
                  <a:latin typeface="Calibri"/>
                  <a:ea typeface="Calibri"/>
                  <a:cs typeface="Calibri"/>
                  <a:sym typeface="Calibri"/>
                </a:defRPr>
              </a:lvl1pPr>
            </a:lstStyle>
            <a:p>
              <a:r>
                <a:t>Inspection/Scheduling Management</a:t>
              </a:r>
            </a:p>
          </p:txBody>
        </p:sp>
      </p:grpSp>
      <p:grpSp>
        <p:nvGrpSpPr>
          <p:cNvPr id="194" name="Group 194"/>
          <p:cNvGrpSpPr/>
          <p:nvPr/>
        </p:nvGrpSpPr>
        <p:grpSpPr>
          <a:xfrm>
            <a:off x="1182150" y="822468"/>
            <a:ext cx="9828004" cy="2340002"/>
            <a:chOff x="-1" y="-1"/>
            <a:chExt cx="9828002" cy="2340001"/>
          </a:xfrm>
        </p:grpSpPr>
        <p:sp>
          <p:nvSpPr>
            <p:cNvPr id="192" name="Shape 192"/>
            <p:cNvSpPr/>
            <p:nvPr/>
          </p:nvSpPr>
          <p:spPr>
            <a:xfrm>
              <a:off x="-1" y="-1"/>
              <a:ext cx="9828002" cy="2340001"/>
            </a:xfrm>
            <a:prstGeom prst="rect">
              <a:avLst/>
            </a:prstGeom>
            <a:solidFill>
              <a:srgbClr val="C5D8F1"/>
            </a:solidFill>
            <a:ln w="25400" cap="flat">
              <a:solidFill>
                <a:srgbClr val="244061"/>
              </a:solidFill>
              <a:prstDash val="solid"/>
              <a:round/>
            </a:ln>
            <a:effectLst/>
          </p:spPr>
          <p:txBody>
            <a:bodyPr wrap="square" lIns="45719" tIns="45719" rIns="45719" bIns="45719" numCol="1" anchor="t">
              <a:noAutofit/>
            </a:bodyPr>
            <a:lstStyle/>
            <a:p>
              <a:endParaRPr/>
            </a:p>
          </p:txBody>
        </p:sp>
        <p:sp>
          <p:nvSpPr>
            <p:cNvPr id="193" name="Shape 193"/>
            <p:cNvSpPr/>
            <p:nvPr/>
          </p:nvSpPr>
          <p:spPr>
            <a:xfrm>
              <a:off x="-1" y="-1"/>
              <a:ext cx="9828002" cy="83099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2400">
                  <a:latin typeface="Calibri"/>
                  <a:ea typeface="Calibri"/>
                  <a:cs typeface="Calibri"/>
                  <a:sym typeface="Calibri"/>
                </a:defRPr>
              </a:lvl1pPr>
            </a:lstStyle>
            <a:p>
              <a:r>
                <a:t>As a member of staff I want to be able to manage my properties so that I can set inspection times, scheduling and see my assigned properties.</a:t>
              </a:r>
            </a:p>
          </p:txBody>
        </p:sp>
      </p:grpSp>
      <p:grpSp>
        <p:nvGrpSpPr>
          <p:cNvPr id="197" name="Group 197"/>
          <p:cNvGrpSpPr/>
          <p:nvPr/>
        </p:nvGrpSpPr>
        <p:grpSpPr>
          <a:xfrm>
            <a:off x="1182150" y="3335530"/>
            <a:ext cx="9828004" cy="1620003"/>
            <a:chOff x="-1" y="-1"/>
            <a:chExt cx="9828002" cy="1620002"/>
          </a:xfrm>
        </p:grpSpPr>
        <p:sp>
          <p:nvSpPr>
            <p:cNvPr id="195" name="Shape 195"/>
            <p:cNvSpPr/>
            <p:nvPr/>
          </p:nvSpPr>
          <p:spPr>
            <a:xfrm>
              <a:off x="-1" y="-1"/>
              <a:ext cx="9828002" cy="1620002"/>
            </a:xfrm>
            <a:prstGeom prst="rect">
              <a:avLst/>
            </a:prstGeom>
            <a:solidFill>
              <a:srgbClr val="DAE5F1"/>
            </a:solidFill>
            <a:ln w="25400" cap="flat">
              <a:solidFill>
                <a:srgbClr val="244061"/>
              </a:solidFill>
              <a:prstDash val="solid"/>
              <a:round/>
            </a:ln>
            <a:effectLst/>
          </p:spPr>
          <p:txBody>
            <a:bodyPr wrap="square" lIns="45719" tIns="45719" rIns="45719" bIns="45719" numCol="1" anchor="t">
              <a:noAutofit/>
            </a:bodyPr>
            <a:lstStyle/>
            <a:p>
              <a:endParaRPr/>
            </a:p>
          </p:txBody>
        </p:sp>
        <p:sp>
          <p:nvSpPr>
            <p:cNvPr id="196" name="Shape 196"/>
            <p:cNvSpPr/>
            <p:nvPr/>
          </p:nvSpPr>
          <p:spPr>
            <a:xfrm>
              <a:off x="-1" y="-1"/>
              <a:ext cx="9828002" cy="13653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t">
              <a:spAutoFit/>
            </a:bodyPr>
            <a:lstStyle/>
            <a:p>
              <a:pPr>
                <a:defRPr sz="2000">
                  <a:latin typeface="Calibri"/>
                  <a:ea typeface="Calibri"/>
                  <a:cs typeface="Calibri"/>
                  <a:sym typeface="Calibri"/>
                </a:defRPr>
              </a:pPr>
              <a:r>
                <a:rPr sz="2000"/>
                <a:t>Acceptance Criteria</a:t>
              </a:r>
            </a:p>
            <a:p>
              <a:pPr marL="179387" indent="-179387">
                <a:buClr>
                  <a:srgbClr val="000000"/>
                </a:buClr>
                <a:buSzPct val="100000"/>
                <a:buFont typeface="Arial"/>
                <a:buChar char="•"/>
                <a:defRPr sz="1600">
                  <a:latin typeface="Calibri"/>
                  <a:ea typeface="Calibri"/>
                  <a:cs typeface="Calibri"/>
                  <a:sym typeface="Calibri"/>
                </a:defRPr>
              </a:pPr>
              <a:r>
                <a:rPr sz="1600"/>
                <a:t> Full inspections and schedules viewable on the scheduling page</a:t>
              </a:r>
            </a:p>
            <a:p>
              <a:pPr marL="179387" indent="-179387">
                <a:buClr>
                  <a:srgbClr val="000000"/>
                </a:buClr>
                <a:buSzPct val="100000"/>
                <a:buFont typeface="Arial"/>
                <a:buChar char="•"/>
                <a:defRPr sz="1600">
                  <a:latin typeface="Calibri"/>
                  <a:ea typeface="Calibri"/>
                  <a:cs typeface="Calibri"/>
                  <a:sym typeface="Calibri"/>
                </a:defRPr>
              </a:pPr>
              <a:r>
                <a:rPr sz="1600"/>
                <a:t>Staff can have a quick overview of information, properties assigned to them, inspections and scheduling, etc. for each property from their primary account page</a:t>
              </a:r>
            </a:p>
            <a:p>
              <a:pPr marL="179387" indent="-179387">
                <a:buClr>
                  <a:srgbClr val="000000"/>
                </a:buClr>
                <a:buSzPct val="100000"/>
                <a:buFont typeface="Trebuchet MS"/>
                <a:buChar char="•"/>
                <a:defRPr sz="1600">
                  <a:latin typeface="Calibri"/>
                  <a:ea typeface="Calibri"/>
                  <a:cs typeface="Calibri"/>
                  <a:sym typeface="Calibri"/>
                </a:defRPr>
              </a:pPr>
              <a:r>
                <a:rPr sz="1600"/>
                <a:t>New and upcoming inspection times and scheduling present as notifications linking to scheduling page</a:t>
              </a:r>
            </a:p>
          </p:txBody>
        </p:sp>
      </p:grpSp>
      <p:grpSp>
        <p:nvGrpSpPr>
          <p:cNvPr id="200" name="Group 200"/>
          <p:cNvGrpSpPr/>
          <p:nvPr/>
        </p:nvGrpSpPr>
        <p:grpSpPr>
          <a:xfrm>
            <a:off x="10290152" y="109410"/>
            <a:ext cx="720002" cy="540001"/>
            <a:chOff x="-1" y="0"/>
            <a:chExt cx="720001" cy="540000"/>
          </a:xfrm>
        </p:grpSpPr>
        <p:sp>
          <p:nvSpPr>
            <p:cNvPr id="198" name="Shape 198"/>
            <p:cNvSpPr/>
            <p:nvPr/>
          </p:nvSpPr>
          <p:spPr>
            <a:xfrm>
              <a:off x="-1" y="0"/>
              <a:ext cx="720001" cy="540000"/>
            </a:xfrm>
            <a:prstGeom prst="rect">
              <a:avLst/>
            </a:prstGeom>
            <a:solidFill>
              <a:srgbClr val="CCF0CD">
                <a:alpha val="20000"/>
              </a:srgbClr>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199" name="Shape 199"/>
            <p:cNvSpPr/>
            <p:nvPr/>
          </p:nvSpPr>
          <p:spPr>
            <a:xfrm>
              <a:off x="-1" y="116113"/>
              <a:ext cx="720001" cy="3077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a:latin typeface="Calibri"/>
                  <a:ea typeface="Calibri"/>
                  <a:cs typeface="Calibri"/>
                  <a:sym typeface="Calibri"/>
                </a:defRPr>
              </a:lvl1pPr>
            </a:lstStyle>
            <a:p>
              <a:r>
                <a:t>SP: 2</a:t>
              </a:r>
            </a:p>
          </p:txBody>
        </p:sp>
      </p:grpSp>
      <p:grpSp>
        <p:nvGrpSpPr>
          <p:cNvPr id="203" name="Group 203"/>
          <p:cNvGrpSpPr/>
          <p:nvPr/>
        </p:nvGrpSpPr>
        <p:grpSpPr>
          <a:xfrm>
            <a:off x="9426154" y="109410"/>
            <a:ext cx="792001" cy="540001"/>
            <a:chOff x="0" y="168150"/>
            <a:chExt cx="791999" cy="540000"/>
          </a:xfrm>
        </p:grpSpPr>
        <p:sp>
          <p:nvSpPr>
            <p:cNvPr id="201" name="Shape 201"/>
            <p:cNvSpPr/>
            <p:nvPr/>
          </p:nvSpPr>
          <p:spPr>
            <a:xfrm>
              <a:off x="0" y="168150"/>
              <a:ext cx="791999" cy="540000"/>
            </a:xfrm>
            <a:prstGeom prst="rect">
              <a:avLst/>
            </a:prstGeom>
            <a:solidFill>
              <a:srgbClr val="E5DFEC"/>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202" name="Shape 202"/>
            <p:cNvSpPr/>
            <p:nvPr/>
          </p:nvSpPr>
          <p:spPr>
            <a:xfrm>
              <a:off x="0" y="284263"/>
              <a:ext cx="791999" cy="3077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a:latin typeface="Calibri"/>
                  <a:ea typeface="Calibri"/>
                  <a:cs typeface="Calibri"/>
                  <a:sym typeface="Calibri"/>
                </a:defRPr>
              </a:lvl1pPr>
            </a:lstStyle>
            <a:p>
              <a:r>
                <a:t>M</a:t>
              </a:r>
            </a:p>
          </p:txBody>
        </p:sp>
      </p:grpSp>
      <p:grpSp>
        <p:nvGrpSpPr>
          <p:cNvPr id="206" name="Group 206"/>
          <p:cNvGrpSpPr/>
          <p:nvPr/>
        </p:nvGrpSpPr>
        <p:grpSpPr>
          <a:xfrm>
            <a:off x="1182152" y="5128588"/>
            <a:ext cx="9828003" cy="1620002"/>
            <a:chOff x="0" y="0"/>
            <a:chExt cx="9828001" cy="1620001"/>
          </a:xfrm>
        </p:grpSpPr>
        <p:sp>
          <p:nvSpPr>
            <p:cNvPr id="204" name="Shape 204"/>
            <p:cNvSpPr/>
            <p:nvPr/>
          </p:nvSpPr>
          <p:spPr>
            <a:xfrm>
              <a:off x="0" y="0"/>
              <a:ext cx="9828001" cy="1620001"/>
            </a:xfrm>
            <a:prstGeom prst="rect">
              <a:avLst/>
            </a:prstGeom>
            <a:solidFill>
              <a:srgbClr val="FFFFFF"/>
            </a:solidFill>
            <a:ln w="25400" cap="flat">
              <a:solidFill>
                <a:srgbClr val="244061"/>
              </a:solidFill>
              <a:prstDash val="solid"/>
              <a:round/>
            </a:ln>
            <a:effectLst/>
          </p:spPr>
          <p:txBody>
            <a:bodyPr wrap="square" lIns="45719" tIns="45719" rIns="45719" bIns="45719" numCol="1" anchor="t">
              <a:noAutofit/>
            </a:bodyPr>
            <a:lstStyle/>
            <a:p>
              <a:pPr>
                <a:defRPr sz="2000">
                  <a:latin typeface="Calibri"/>
                  <a:ea typeface="Calibri"/>
                  <a:cs typeface="Calibri"/>
                  <a:sym typeface="Calibri"/>
                </a:defRPr>
              </a:pPr>
              <a:endParaRPr sz="2000"/>
            </a:p>
          </p:txBody>
        </p:sp>
        <p:sp>
          <p:nvSpPr>
            <p:cNvPr id="205" name="Shape 205"/>
            <p:cNvSpPr/>
            <p:nvPr/>
          </p:nvSpPr>
          <p:spPr>
            <a:xfrm>
              <a:off x="0" y="0"/>
              <a:ext cx="9828001" cy="161158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t">
              <a:spAutoFit/>
            </a:bodyPr>
            <a:lstStyle/>
            <a:p>
              <a:pPr>
                <a:defRPr sz="2000">
                  <a:latin typeface="Calibri"/>
                  <a:ea typeface="Calibri"/>
                  <a:cs typeface="Calibri"/>
                  <a:sym typeface="Calibri"/>
                </a:defRPr>
              </a:pPr>
              <a:r>
                <a:rPr sz="2000"/>
                <a:t>Notes</a:t>
              </a:r>
            </a:p>
            <a:p>
              <a:pPr marL="179387" indent="-179387">
                <a:buClr>
                  <a:srgbClr val="000000"/>
                </a:buClr>
                <a:buSzPct val="100000"/>
                <a:buFont typeface="Arial"/>
                <a:buChar char="•"/>
                <a:defRPr sz="1600">
                  <a:latin typeface="Calibri"/>
                  <a:ea typeface="Calibri"/>
                  <a:cs typeface="Calibri"/>
                  <a:sym typeface="Calibri"/>
                </a:defRPr>
              </a:pPr>
              <a:r>
                <a:rPr sz="1600"/>
                <a:t>Each property assigned to the particular staff member has a name and contact information of the property owner, or owner ID</a:t>
              </a:r>
            </a:p>
            <a:p>
              <a:pPr marL="179387" indent="-179387">
                <a:buClr>
                  <a:srgbClr val="000000"/>
                </a:buClr>
                <a:buSzPct val="100000"/>
                <a:buFont typeface="Trebuchet MS"/>
                <a:buChar char="•"/>
                <a:defRPr sz="1600">
                  <a:latin typeface="Calibri"/>
                  <a:ea typeface="Calibri"/>
                  <a:cs typeface="Calibri"/>
                  <a:sym typeface="Calibri"/>
                </a:defRPr>
              </a:pPr>
              <a:r>
                <a:rPr sz="1600"/>
                <a:t>Staff members can’t change property information.</a:t>
              </a:r>
            </a:p>
            <a:p>
              <a:pPr marL="179387" indent="-179387">
                <a:buClr>
                  <a:srgbClr val="000000"/>
                </a:buClr>
                <a:buSzPct val="100000"/>
                <a:buFont typeface="Trebuchet MS"/>
                <a:buChar char="•"/>
                <a:defRPr sz="1600">
                  <a:latin typeface="Calibri"/>
                  <a:ea typeface="Calibri"/>
                  <a:cs typeface="Calibri"/>
                  <a:sym typeface="Calibri"/>
                </a:defRPr>
              </a:pPr>
              <a:r>
                <a:rPr sz="1600"/>
                <a:t>Requires database to store scheduling information, etc.</a:t>
              </a:r>
            </a:p>
            <a:p>
              <a:pPr marL="179387" indent="-179387">
                <a:buClr>
                  <a:srgbClr val="000000"/>
                </a:buClr>
                <a:buSzPct val="100000"/>
                <a:buFont typeface="Trebuchet MS"/>
                <a:buChar char="•"/>
                <a:defRPr sz="1600">
                  <a:latin typeface="Calibri"/>
                  <a:ea typeface="Calibri"/>
                  <a:cs typeface="Calibri"/>
                  <a:sym typeface="Calibri"/>
                </a:defRPr>
              </a:pPr>
              <a:r>
                <a:rPr sz="1600"/>
                <a:t>Requires staff database</a:t>
              </a:r>
            </a:p>
          </p:txBody>
        </p:sp>
      </p:grpSp>
    </p:spTree>
    <p:extLst>
      <p:ext uri="{BB962C8B-B14F-4D97-AF65-F5344CB8AC3E}">
        <p14:creationId xmlns:p14="http://schemas.microsoft.com/office/powerpoint/2010/main" val="308187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System Architecture</a:t>
            </a:r>
            <a:endParaRPr lang="en-AU"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18779886"/>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146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Design</a:t>
            </a:r>
            <a:endParaRPr lang="en-AU" dirty="0"/>
          </a:p>
        </p:txBody>
      </p:sp>
      <p:sp>
        <p:nvSpPr>
          <p:cNvPr id="3" name="Text Placeholder 2"/>
          <p:cNvSpPr>
            <a:spLocks noGrp="1"/>
          </p:cNvSpPr>
          <p:nvPr>
            <p:ph type="body" idx="1"/>
          </p:nvPr>
        </p:nvSpPr>
        <p:spPr/>
        <p:txBody>
          <a:bodyPr/>
          <a:lstStyle/>
          <a:p>
            <a:r>
              <a:rPr lang="en-AU" dirty="0" smtClean="0"/>
              <a:t>Prototype</a:t>
            </a:r>
            <a:endParaRPr lang="en-AU" dirty="0"/>
          </a:p>
        </p:txBody>
      </p:sp>
      <p:sp>
        <p:nvSpPr>
          <p:cNvPr id="4" name="Content Placeholder 3"/>
          <p:cNvSpPr>
            <a:spLocks noGrp="1"/>
          </p:cNvSpPr>
          <p:nvPr>
            <p:ph sz="half" idx="2"/>
          </p:nvPr>
        </p:nvSpPr>
        <p:spPr/>
        <p:txBody>
          <a:bodyPr/>
          <a:lstStyle/>
          <a:p>
            <a:r>
              <a:rPr lang="en-AU" dirty="0" smtClean="0"/>
              <a:t>Used Google Sites</a:t>
            </a:r>
          </a:p>
          <a:p>
            <a:r>
              <a:rPr lang="en-AU" dirty="0" smtClean="0"/>
              <a:t>Easy to use and work towards on a final product</a:t>
            </a:r>
          </a:p>
          <a:p>
            <a:r>
              <a:rPr lang="en-AU" dirty="0" smtClean="0"/>
              <a:t>Wire framing multiple pages</a:t>
            </a:r>
            <a:endParaRPr lang="en-AU" dirty="0"/>
          </a:p>
        </p:txBody>
      </p:sp>
      <p:sp>
        <p:nvSpPr>
          <p:cNvPr id="5" name="Text Placeholder 4"/>
          <p:cNvSpPr>
            <a:spLocks noGrp="1"/>
          </p:cNvSpPr>
          <p:nvPr>
            <p:ph type="body" sz="quarter" idx="3"/>
          </p:nvPr>
        </p:nvSpPr>
        <p:spPr/>
        <p:txBody>
          <a:bodyPr/>
          <a:lstStyle/>
          <a:p>
            <a:r>
              <a:rPr lang="en-AU" dirty="0" smtClean="0"/>
              <a:t>Final Website</a:t>
            </a:r>
            <a:endParaRPr lang="en-AU" dirty="0"/>
          </a:p>
        </p:txBody>
      </p:sp>
      <p:sp>
        <p:nvSpPr>
          <p:cNvPr id="6" name="Content Placeholder 5"/>
          <p:cNvSpPr>
            <a:spLocks noGrp="1"/>
          </p:cNvSpPr>
          <p:nvPr>
            <p:ph sz="quarter" idx="4"/>
          </p:nvPr>
        </p:nvSpPr>
        <p:spPr>
          <a:xfrm>
            <a:off x="6525014" y="3305207"/>
            <a:ext cx="4443984" cy="2899040"/>
          </a:xfrm>
        </p:spPr>
        <p:txBody>
          <a:bodyPr>
            <a:normAutofit/>
          </a:bodyPr>
          <a:lstStyle/>
          <a:p>
            <a:r>
              <a:rPr lang="en-AU" dirty="0" smtClean="0"/>
              <a:t>Hosted</a:t>
            </a:r>
          </a:p>
          <a:p>
            <a:r>
              <a:rPr lang="en-AU" dirty="0" smtClean="0"/>
              <a:t>Using </a:t>
            </a:r>
          </a:p>
          <a:p>
            <a:pPr lvl="1"/>
            <a:r>
              <a:rPr lang="en-AU" dirty="0" smtClean="0"/>
              <a:t>PHP</a:t>
            </a:r>
          </a:p>
          <a:p>
            <a:pPr lvl="1"/>
            <a:r>
              <a:rPr lang="en-AU" dirty="0" smtClean="0"/>
              <a:t>MySQL</a:t>
            </a:r>
          </a:p>
          <a:p>
            <a:pPr lvl="1"/>
            <a:r>
              <a:rPr lang="en-AU" dirty="0" smtClean="0"/>
              <a:t>CSS3</a:t>
            </a:r>
          </a:p>
          <a:p>
            <a:pPr lvl="1"/>
            <a:r>
              <a:rPr lang="en-AU" dirty="0" smtClean="0"/>
              <a:t>JavaScript</a:t>
            </a:r>
          </a:p>
          <a:p>
            <a:pPr lvl="1"/>
            <a:r>
              <a:rPr lang="en-AU" dirty="0" smtClean="0"/>
              <a:t>HTML5</a:t>
            </a:r>
            <a:endParaRPr lang="en-AU" dirty="0"/>
          </a:p>
        </p:txBody>
      </p:sp>
    </p:spTree>
    <p:extLst>
      <p:ext uri="{BB962C8B-B14F-4D97-AF65-F5344CB8AC3E}">
        <p14:creationId xmlns:p14="http://schemas.microsoft.com/office/powerpoint/2010/main" val="232103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AU"/>
          </a:p>
        </p:txBody>
      </p:sp>
    </p:spTree>
    <p:extLst>
      <p:ext uri="{BB962C8B-B14F-4D97-AF65-F5344CB8AC3E}">
        <p14:creationId xmlns:p14="http://schemas.microsoft.com/office/powerpoint/2010/main" val="238203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58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68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Burndown Chart</a:t>
            </a:r>
            <a:endParaRPr lang="en-AU"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2951" y="1794097"/>
            <a:ext cx="6806098" cy="4073303"/>
          </a:xfrm>
        </p:spPr>
      </p:pic>
    </p:spTree>
    <p:extLst>
      <p:ext uri="{BB962C8B-B14F-4D97-AF65-F5344CB8AC3E}">
        <p14:creationId xmlns:p14="http://schemas.microsoft.com/office/powerpoint/2010/main" val="197907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1</a:t>
            </a:r>
            <a:br>
              <a:rPr lang="en-US" dirty="0" smtClean="0"/>
            </a:br>
            <a:r>
              <a:rPr lang="en-US" dirty="0" smtClean="0"/>
              <a:t>User Stories</a:t>
            </a:r>
            <a:endParaRPr lang="en-US" dirty="0"/>
          </a:p>
        </p:txBody>
      </p:sp>
      <p:sp>
        <p:nvSpPr>
          <p:cNvPr id="3" name="Content Placeholder 2"/>
          <p:cNvSpPr>
            <a:spLocks noGrp="1"/>
          </p:cNvSpPr>
          <p:nvPr>
            <p:ph type="body" idx="1"/>
          </p:nvPr>
        </p:nvSpPr>
        <p:spPr/>
        <p:txBody>
          <a:bodyPr>
            <a:normAutofit/>
          </a:bodyPr>
          <a:lstStyle/>
          <a:p>
            <a:r>
              <a:rPr lang="en-US" dirty="0" smtClean="0"/>
              <a:t>Catch-up from the first </a:t>
            </a:r>
            <a:r>
              <a:rPr lang="en-US" dirty="0" smtClean="0"/>
              <a:t>sprint, completed and in-progress</a:t>
            </a:r>
            <a:endParaRPr lang="en-US" dirty="0"/>
          </a:p>
        </p:txBody>
      </p:sp>
    </p:spTree>
    <p:extLst>
      <p:ext uri="{BB962C8B-B14F-4D97-AF65-F5344CB8AC3E}">
        <p14:creationId xmlns:p14="http://schemas.microsoft.com/office/powerpoint/2010/main" val="6058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Sprint 1</a:t>
            </a:r>
            <a:endParaRPr lang="en-AU"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79788886"/>
              </p:ext>
            </p:extLst>
          </p:nvPr>
        </p:nvGraphicFramePr>
        <p:xfrm>
          <a:off x="1371600" y="2286000"/>
          <a:ext cx="9601200" cy="2595880"/>
        </p:xfrm>
        <a:graphic>
          <a:graphicData uri="http://schemas.openxmlformats.org/drawingml/2006/table">
            <a:tbl>
              <a:tblPr firstRow="1" bandRow="1">
                <a:tableStyleId>{5C22544A-7EE6-4342-B048-85BDC9FD1C3A}</a:tableStyleId>
              </a:tblPr>
              <a:tblGrid>
                <a:gridCol w="2400300"/>
                <a:gridCol w="2400300"/>
                <a:gridCol w="2400300"/>
                <a:gridCol w="2400300"/>
              </a:tblGrid>
              <a:tr h="370840">
                <a:tc>
                  <a:txBody>
                    <a:bodyPr/>
                    <a:lstStyle/>
                    <a:p>
                      <a:r>
                        <a:rPr lang="en-AU" dirty="0" smtClean="0"/>
                        <a:t>Story ID</a:t>
                      </a:r>
                      <a:endParaRPr lang="en-AU" dirty="0"/>
                    </a:p>
                  </a:txBody>
                  <a:tcPr/>
                </a:tc>
                <a:tc>
                  <a:txBody>
                    <a:bodyPr/>
                    <a:lstStyle/>
                    <a:p>
                      <a:r>
                        <a:rPr lang="en-AU" dirty="0" smtClean="0"/>
                        <a:t>Complete</a:t>
                      </a:r>
                      <a:endParaRPr lang="en-AU" dirty="0"/>
                    </a:p>
                  </a:txBody>
                  <a:tcPr/>
                </a:tc>
                <a:tc>
                  <a:txBody>
                    <a:bodyPr/>
                    <a:lstStyle/>
                    <a:p>
                      <a:r>
                        <a:rPr lang="en-AU" dirty="0" smtClean="0"/>
                        <a:t>Incomplete</a:t>
                      </a:r>
                      <a:endParaRPr lang="en-AU" dirty="0"/>
                    </a:p>
                  </a:txBody>
                  <a:tcPr/>
                </a:tc>
                <a:tc>
                  <a:txBody>
                    <a:bodyPr/>
                    <a:lstStyle/>
                    <a:p>
                      <a:r>
                        <a:rPr lang="en-AU" dirty="0" smtClean="0"/>
                        <a:t>In-Progress</a:t>
                      </a:r>
                      <a:endParaRPr lang="en-AU" dirty="0"/>
                    </a:p>
                  </a:txBody>
                  <a:tcPr/>
                </a:tc>
              </a:tr>
              <a:tr h="370840">
                <a:tc>
                  <a:txBody>
                    <a:bodyPr/>
                    <a:lstStyle/>
                    <a:p>
                      <a:r>
                        <a:rPr lang="en-AU" dirty="0" smtClean="0"/>
                        <a:t>20</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i="0" kern="1200" dirty="0" smtClean="0">
                          <a:solidFill>
                            <a:schemeClr val="dk1"/>
                          </a:solidFill>
                          <a:effectLst/>
                          <a:latin typeface="+mn-lt"/>
                          <a:ea typeface="+mn-ea"/>
                          <a:cs typeface="+mn-cs"/>
                        </a:rPr>
                        <a:t>✔</a:t>
                      </a:r>
                      <a:endParaRPr lang="en-AU" dirty="0" smtClean="0"/>
                    </a:p>
                  </a:txBody>
                  <a:tcPr/>
                </a:tc>
                <a:tc>
                  <a:txBody>
                    <a:bodyPr/>
                    <a:lstStyle/>
                    <a:p>
                      <a:endParaRPr lang="en-AU"/>
                    </a:p>
                  </a:txBody>
                  <a:tcPr/>
                </a:tc>
                <a:tc>
                  <a:txBody>
                    <a:bodyPr/>
                    <a:lstStyle/>
                    <a:p>
                      <a:endParaRPr lang="en-AU"/>
                    </a:p>
                  </a:txBody>
                  <a:tcPr/>
                </a:tc>
              </a:tr>
              <a:tr h="370840">
                <a:tc>
                  <a:txBody>
                    <a:bodyPr/>
                    <a:lstStyle/>
                    <a:p>
                      <a:r>
                        <a:rPr lang="en-AU" dirty="0" smtClean="0"/>
                        <a:t>12</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i="0" kern="1200" dirty="0" smtClean="0">
                          <a:solidFill>
                            <a:schemeClr val="dk1"/>
                          </a:solidFill>
                          <a:effectLst/>
                          <a:latin typeface="+mn-lt"/>
                          <a:ea typeface="+mn-ea"/>
                          <a:cs typeface="+mn-cs"/>
                        </a:rPr>
                        <a:t>✔</a:t>
                      </a:r>
                      <a:endParaRPr lang="en-AU" dirty="0" smtClean="0"/>
                    </a:p>
                  </a:txBody>
                  <a:tcPr/>
                </a:tc>
                <a:tc>
                  <a:txBody>
                    <a:bodyPr/>
                    <a:lstStyle/>
                    <a:p>
                      <a:endParaRPr lang="en-AU"/>
                    </a:p>
                  </a:txBody>
                  <a:tcPr/>
                </a:tc>
                <a:tc>
                  <a:txBody>
                    <a:bodyPr/>
                    <a:lstStyle/>
                    <a:p>
                      <a:endParaRPr lang="en-AU"/>
                    </a:p>
                  </a:txBody>
                  <a:tcPr/>
                </a:tc>
              </a:tr>
              <a:tr h="370840">
                <a:tc>
                  <a:txBody>
                    <a:bodyPr/>
                    <a:lstStyle/>
                    <a:p>
                      <a:r>
                        <a:rPr lang="en-AU" dirty="0" smtClean="0"/>
                        <a:t>11</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i="0" kern="1200" dirty="0" smtClean="0">
                          <a:solidFill>
                            <a:schemeClr val="dk1"/>
                          </a:solidFill>
                          <a:effectLst/>
                          <a:latin typeface="+mn-lt"/>
                          <a:ea typeface="+mn-ea"/>
                          <a:cs typeface="+mn-cs"/>
                        </a:rPr>
                        <a:t>✔</a:t>
                      </a:r>
                      <a:endParaRPr lang="en-AU" dirty="0" smtClean="0"/>
                    </a:p>
                  </a:txBody>
                  <a:tcPr/>
                </a:tc>
                <a:tc>
                  <a:txBody>
                    <a:bodyPr/>
                    <a:lstStyle/>
                    <a:p>
                      <a:endParaRPr lang="en-AU"/>
                    </a:p>
                  </a:txBody>
                  <a:tcPr/>
                </a:tc>
                <a:tc>
                  <a:txBody>
                    <a:bodyPr/>
                    <a:lstStyle/>
                    <a:p>
                      <a:endParaRPr lang="en-AU"/>
                    </a:p>
                  </a:txBody>
                  <a:tcPr/>
                </a:tc>
              </a:tr>
              <a:tr h="370840">
                <a:tc>
                  <a:txBody>
                    <a:bodyPr/>
                    <a:lstStyle/>
                    <a:p>
                      <a:r>
                        <a:rPr lang="en-AU" dirty="0" smtClean="0"/>
                        <a:t>08</a:t>
                      </a:r>
                      <a:endParaRPr lang="en-AU" dirty="0"/>
                    </a:p>
                  </a:txBody>
                  <a:tcPr/>
                </a:tc>
                <a:tc>
                  <a:txBody>
                    <a:bodyPr/>
                    <a:lstStyle/>
                    <a:p>
                      <a:endParaRPr lang="en-AU"/>
                    </a:p>
                  </a:txBody>
                  <a:tcPr/>
                </a:tc>
                <a:tc>
                  <a:txBody>
                    <a:bodyPr/>
                    <a:lstStyle/>
                    <a:p>
                      <a:endParaRPr lang="en-AU"/>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i="0" kern="1200" dirty="0" smtClean="0">
                          <a:solidFill>
                            <a:schemeClr val="dk1"/>
                          </a:solidFill>
                          <a:effectLst/>
                          <a:latin typeface="+mn-lt"/>
                          <a:ea typeface="+mn-ea"/>
                          <a:cs typeface="+mn-cs"/>
                        </a:rPr>
                        <a:t>✔</a:t>
                      </a:r>
                      <a:endParaRPr lang="en-AU" dirty="0" smtClean="0"/>
                    </a:p>
                  </a:txBody>
                  <a:tcPr/>
                </a:tc>
              </a:tr>
              <a:tr h="370840">
                <a:tc>
                  <a:txBody>
                    <a:bodyPr/>
                    <a:lstStyle/>
                    <a:p>
                      <a:r>
                        <a:rPr lang="en-AU" dirty="0" smtClean="0"/>
                        <a:t>16</a:t>
                      </a:r>
                      <a:endParaRPr lang="en-AU" dirty="0"/>
                    </a:p>
                  </a:txBody>
                  <a:tcPr/>
                </a:tc>
                <a:tc>
                  <a:txBody>
                    <a:bodyPr/>
                    <a:lstStyle/>
                    <a:p>
                      <a:endParaRPr lang="en-AU" dirty="0"/>
                    </a:p>
                  </a:txBody>
                  <a:tcPr/>
                </a:tc>
                <a:tc>
                  <a:txBody>
                    <a:bodyPr/>
                    <a:lstStyle/>
                    <a:p>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i="0" kern="1200" dirty="0" smtClean="0">
                          <a:solidFill>
                            <a:schemeClr val="dk1"/>
                          </a:solidFill>
                          <a:effectLst/>
                          <a:latin typeface="+mn-lt"/>
                          <a:ea typeface="+mn-ea"/>
                          <a:cs typeface="+mn-cs"/>
                        </a:rPr>
                        <a:t>✔</a:t>
                      </a:r>
                      <a:endParaRPr lang="en-AU" dirty="0" smtClean="0"/>
                    </a:p>
                  </a:txBody>
                  <a:tcPr/>
                </a:tc>
              </a:tr>
              <a:tr h="370840">
                <a:tc>
                  <a:txBody>
                    <a:bodyPr/>
                    <a:lstStyle/>
                    <a:p>
                      <a:r>
                        <a:rPr lang="en-AU" dirty="0" smtClean="0"/>
                        <a:t>10</a:t>
                      </a:r>
                      <a:endParaRPr lang="en-A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b="0" i="0" kern="1200" dirty="0" smtClean="0">
                          <a:solidFill>
                            <a:schemeClr val="dk1"/>
                          </a:solidFill>
                          <a:effectLst/>
                          <a:latin typeface="+mn-lt"/>
                          <a:ea typeface="+mn-ea"/>
                          <a:cs typeface="+mn-cs"/>
                        </a:rPr>
                        <a:t>✔</a:t>
                      </a:r>
                      <a:endParaRPr lang="en-AU" dirty="0" smtClean="0"/>
                    </a:p>
                  </a:txBody>
                  <a:tcPr/>
                </a:tc>
                <a:tc>
                  <a:txBody>
                    <a:bodyPr/>
                    <a:lstStyle/>
                    <a:p>
                      <a:endParaRPr lang="en-AU" dirty="0"/>
                    </a:p>
                  </a:txBody>
                  <a:tcPr/>
                </a:tc>
                <a:tc>
                  <a:txBody>
                    <a:bodyPr/>
                    <a:lstStyle/>
                    <a:p>
                      <a:endParaRPr lang="en-AU" dirty="0"/>
                    </a:p>
                  </a:txBody>
                  <a:tcPr/>
                </a:tc>
              </a:tr>
            </a:tbl>
          </a:graphicData>
        </a:graphic>
      </p:graphicFrame>
    </p:spTree>
    <p:extLst>
      <p:ext uri="{BB962C8B-B14F-4D97-AF65-F5344CB8AC3E}">
        <p14:creationId xmlns:p14="http://schemas.microsoft.com/office/powerpoint/2010/main" val="397973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0" name="Group 550"/>
          <p:cNvGrpSpPr/>
          <p:nvPr/>
        </p:nvGrpSpPr>
        <p:grpSpPr>
          <a:xfrm>
            <a:off x="1182151" y="71634"/>
            <a:ext cx="720002" cy="615553"/>
            <a:chOff x="0" y="-15676"/>
            <a:chExt cx="720000" cy="615552"/>
          </a:xfrm>
        </p:grpSpPr>
        <p:sp>
          <p:nvSpPr>
            <p:cNvPr id="548" name="Shape 548"/>
            <p:cNvSpPr/>
            <p:nvPr/>
          </p:nvSpPr>
          <p:spPr>
            <a:xfrm>
              <a:off x="0" y="22099"/>
              <a:ext cx="720000" cy="540001"/>
            </a:xfrm>
            <a:prstGeom prst="rect">
              <a:avLst/>
            </a:prstGeom>
            <a:solidFill>
              <a:srgbClr val="B7CCE4"/>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549" name="Shape 549"/>
            <p:cNvSpPr/>
            <p:nvPr/>
          </p:nvSpPr>
          <p:spPr>
            <a:xfrm>
              <a:off x="0" y="-15676"/>
              <a:ext cx="720000" cy="615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000">
                  <a:latin typeface="Calibri"/>
                  <a:ea typeface="Calibri"/>
                  <a:cs typeface="Calibri"/>
                  <a:sym typeface="Calibri"/>
                </a:defRPr>
              </a:lvl1pPr>
            </a:lstStyle>
            <a:p>
              <a:r>
                <a:t>Story ID 20</a:t>
              </a:r>
            </a:p>
          </p:txBody>
        </p:sp>
      </p:grpSp>
      <p:grpSp>
        <p:nvGrpSpPr>
          <p:cNvPr id="553" name="Group 553"/>
          <p:cNvGrpSpPr/>
          <p:nvPr/>
        </p:nvGrpSpPr>
        <p:grpSpPr>
          <a:xfrm>
            <a:off x="1974153" y="109410"/>
            <a:ext cx="7380002" cy="540001"/>
            <a:chOff x="0" y="0"/>
            <a:chExt cx="7380000" cy="540000"/>
          </a:xfrm>
        </p:grpSpPr>
        <p:sp>
          <p:nvSpPr>
            <p:cNvPr id="551" name="Shape 551"/>
            <p:cNvSpPr/>
            <p:nvPr/>
          </p:nvSpPr>
          <p:spPr>
            <a:xfrm>
              <a:off x="0" y="0"/>
              <a:ext cx="7380000" cy="540000"/>
            </a:xfrm>
            <a:prstGeom prst="rect">
              <a:avLst/>
            </a:prstGeom>
            <a:solidFill>
              <a:schemeClr val="accent1"/>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552" name="Shape 552"/>
            <p:cNvSpPr/>
            <p:nvPr/>
          </p:nvSpPr>
          <p:spPr>
            <a:xfrm>
              <a:off x="0" y="8391"/>
              <a:ext cx="7380000" cy="5232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2800">
                  <a:solidFill>
                    <a:srgbClr val="FFFFFF"/>
                  </a:solidFill>
                  <a:latin typeface="Calibri"/>
                  <a:ea typeface="Calibri"/>
                  <a:cs typeface="Calibri"/>
                  <a:sym typeface="Calibri"/>
                </a:defRPr>
              </a:lvl1pPr>
            </a:lstStyle>
            <a:p>
              <a:r>
                <a:t>Property Information</a:t>
              </a:r>
            </a:p>
          </p:txBody>
        </p:sp>
      </p:grpSp>
      <p:grpSp>
        <p:nvGrpSpPr>
          <p:cNvPr id="556" name="Group 556"/>
          <p:cNvGrpSpPr/>
          <p:nvPr/>
        </p:nvGrpSpPr>
        <p:grpSpPr>
          <a:xfrm>
            <a:off x="1182150" y="822468"/>
            <a:ext cx="9828004" cy="2340002"/>
            <a:chOff x="-1" y="-1"/>
            <a:chExt cx="9828002" cy="2340001"/>
          </a:xfrm>
        </p:grpSpPr>
        <p:sp>
          <p:nvSpPr>
            <p:cNvPr id="554" name="Shape 554"/>
            <p:cNvSpPr/>
            <p:nvPr/>
          </p:nvSpPr>
          <p:spPr>
            <a:xfrm>
              <a:off x="-1" y="-1"/>
              <a:ext cx="9828002" cy="2340001"/>
            </a:xfrm>
            <a:prstGeom prst="rect">
              <a:avLst/>
            </a:prstGeom>
            <a:solidFill>
              <a:srgbClr val="C5D8F1"/>
            </a:solidFill>
            <a:ln w="25400" cap="flat">
              <a:solidFill>
                <a:srgbClr val="244061"/>
              </a:solidFill>
              <a:prstDash val="solid"/>
              <a:round/>
            </a:ln>
            <a:effectLst/>
          </p:spPr>
          <p:txBody>
            <a:bodyPr wrap="square" lIns="45719" tIns="45719" rIns="45719" bIns="45719" numCol="1" anchor="t">
              <a:noAutofit/>
            </a:bodyPr>
            <a:lstStyle/>
            <a:p>
              <a:pPr>
                <a:defRPr sz="2400">
                  <a:latin typeface="Calibri"/>
                  <a:ea typeface="Calibri"/>
                  <a:cs typeface="Calibri"/>
                  <a:sym typeface="Calibri"/>
                </a:defRPr>
              </a:pPr>
              <a:endParaRPr sz="2400"/>
            </a:p>
          </p:txBody>
        </p:sp>
        <p:sp>
          <p:nvSpPr>
            <p:cNvPr id="555" name="Shape 555"/>
            <p:cNvSpPr/>
            <p:nvPr/>
          </p:nvSpPr>
          <p:spPr>
            <a:xfrm>
              <a:off x="-1" y="-1"/>
              <a:ext cx="9828002" cy="7294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15000"/>
                </a:lnSpc>
                <a:defRPr sz="1800">
                  <a:latin typeface="Trebuchet MS"/>
                  <a:ea typeface="Trebuchet MS"/>
                  <a:cs typeface="Trebuchet MS"/>
                  <a:sym typeface="Trebuchet MS"/>
                </a:defRPr>
              </a:lvl1pPr>
            </a:lstStyle>
            <a:p>
              <a:r>
                <a:t>As a owner I want all property details listed so that details about my property can be found and rented out faster.</a:t>
              </a:r>
            </a:p>
          </p:txBody>
        </p:sp>
      </p:grpSp>
      <p:grpSp>
        <p:nvGrpSpPr>
          <p:cNvPr id="559" name="Group 559"/>
          <p:cNvGrpSpPr/>
          <p:nvPr/>
        </p:nvGrpSpPr>
        <p:grpSpPr>
          <a:xfrm>
            <a:off x="1182152" y="3335530"/>
            <a:ext cx="9828003" cy="1980918"/>
            <a:chOff x="0" y="0"/>
            <a:chExt cx="9828001" cy="1980917"/>
          </a:xfrm>
        </p:grpSpPr>
        <p:sp>
          <p:nvSpPr>
            <p:cNvPr id="557" name="Shape 557"/>
            <p:cNvSpPr/>
            <p:nvPr/>
          </p:nvSpPr>
          <p:spPr>
            <a:xfrm>
              <a:off x="0" y="0"/>
              <a:ext cx="9828001" cy="1620001"/>
            </a:xfrm>
            <a:prstGeom prst="rect">
              <a:avLst/>
            </a:prstGeom>
            <a:solidFill>
              <a:srgbClr val="DAE5F1"/>
            </a:solidFill>
            <a:ln w="25400" cap="flat">
              <a:solidFill>
                <a:srgbClr val="244061"/>
              </a:solidFill>
              <a:prstDash val="solid"/>
              <a:round/>
            </a:ln>
            <a:effectLst/>
          </p:spPr>
          <p:txBody>
            <a:bodyPr wrap="square" lIns="45719" tIns="45719" rIns="45719" bIns="45719" numCol="1" anchor="t">
              <a:noAutofit/>
            </a:bodyPr>
            <a:lstStyle/>
            <a:p>
              <a:pPr>
                <a:defRPr sz="2000">
                  <a:latin typeface="Calibri"/>
                  <a:ea typeface="Calibri"/>
                  <a:cs typeface="Calibri"/>
                  <a:sym typeface="Calibri"/>
                </a:defRPr>
              </a:pPr>
              <a:endParaRPr sz="2000"/>
            </a:p>
          </p:txBody>
        </p:sp>
        <p:sp>
          <p:nvSpPr>
            <p:cNvPr id="558" name="Shape 558"/>
            <p:cNvSpPr/>
            <p:nvPr/>
          </p:nvSpPr>
          <p:spPr>
            <a:xfrm>
              <a:off x="0" y="0"/>
              <a:ext cx="9828001" cy="19809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p>
              <a:pPr>
                <a:defRPr sz="2000">
                  <a:latin typeface="Calibri"/>
                  <a:ea typeface="Calibri"/>
                  <a:cs typeface="Calibri"/>
                  <a:sym typeface="Calibri"/>
                </a:defRPr>
              </a:pPr>
              <a:r>
                <a:rPr sz="2000"/>
                <a:t>Acceptance Criteria</a:t>
              </a:r>
            </a:p>
            <a:p>
              <a:pPr marL="179387" indent="-179387">
                <a:buClr>
                  <a:srgbClr val="000000"/>
                </a:buClr>
                <a:buSzPct val="100000"/>
                <a:buFont typeface="Arial"/>
                <a:buChar char="•"/>
                <a:defRPr sz="2000">
                  <a:latin typeface="Calibri"/>
                  <a:ea typeface="Calibri"/>
                  <a:cs typeface="Calibri"/>
                  <a:sym typeface="Calibri"/>
                </a:defRPr>
              </a:pPr>
              <a:r>
                <a:rPr sz="2000"/>
                <a:t> </a:t>
              </a:r>
              <a:r>
                <a:rPr sz="1500">
                  <a:latin typeface="Trebuchet MS"/>
                  <a:ea typeface="Trebuchet MS"/>
                  <a:cs typeface="Trebuchet MS"/>
                  <a:sym typeface="Trebuchet MS"/>
                </a:rPr>
                <a:t> Property pages will have an Address, Number of Rooms, Furnished/Unfurnished, Availability, etc. and who the staff member taking care of the property is.</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Property images on display (scrollable)</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Each property page is generated from PHP script, queries the property database and not a static page</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Property ID viewable on the page and in the URL</a:t>
              </a:r>
            </a:p>
            <a:p>
              <a:pPr marL="179387" indent="-147637">
                <a:lnSpc>
                  <a:spcPct val="115000"/>
                </a:lnSpc>
                <a:buClr>
                  <a:srgbClr val="000000"/>
                </a:buClr>
                <a:buSzPct val="100000"/>
                <a:buFont typeface="Trebuchet MS"/>
                <a:buChar char="•"/>
                <a:defRPr sz="1500">
                  <a:latin typeface="Trebuchet MS"/>
                  <a:ea typeface="Trebuchet MS"/>
                  <a:cs typeface="Trebuchet MS"/>
                  <a:sym typeface="Trebuchet MS"/>
                </a:defRPr>
              </a:pPr>
              <a:endParaRPr sz="1500"/>
            </a:p>
          </p:txBody>
        </p:sp>
      </p:grpSp>
      <p:grpSp>
        <p:nvGrpSpPr>
          <p:cNvPr id="562" name="Group 562"/>
          <p:cNvGrpSpPr/>
          <p:nvPr/>
        </p:nvGrpSpPr>
        <p:grpSpPr>
          <a:xfrm>
            <a:off x="10290152" y="109410"/>
            <a:ext cx="720002" cy="540001"/>
            <a:chOff x="-1" y="0"/>
            <a:chExt cx="720001" cy="540000"/>
          </a:xfrm>
        </p:grpSpPr>
        <p:sp>
          <p:nvSpPr>
            <p:cNvPr id="560" name="Shape 560"/>
            <p:cNvSpPr/>
            <p:nvPr/>
          </p:nvSpPr>
          <p:spPr>
            <a:xfrm>
              <a:off x="-1" y="0"/>
              <a:ext cx="720001" cy="540000"/>
            </a:xfrm>
            <a:prstGeom prst="rect">
              <a:avLst/>
            </a:prstGeom>
            <a:solidFill>
              <a:srgbClr val="CCF0CD">
                <a:alpha val="20000"/>
              </a:srgbClr>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561" name="Shape 561"/>
            <p:cNvSpPr/>
            <p:nvPr/>
          </p:nvSpPr>
          <p:spPr>
            <a:xfrm>
              <a:off x="-1" y="116113"/>
              <a:ext cx="720001" cy="3077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000">
                  <a:latin typeface="Calibri"/>
                  <a:ea typeface="Calibri"/>
                  <a:cs typeface="Calibri"/>
                  <a:sym typeface="Calibri"/>
                </a:defRPr>
              </a:lvl1pPr>
            </a:lstStyle>
            <a:p>
              <a:r>
                <a:t>SP: 1</a:t>
              </a:r>
            </a:p>
          </p:txBody>
        </p:sp>
      </p:grpSp>
      <p:grpSp>
        <p:nvGrpSpPr>
          <p:cNvPr id="565" name="Group 565"/>
          <p:cNvGrpSpPr/>
          <p:nvPr/>
        </p:nvGrpSpPr>
        <p:grpSpPr>
          <a:xfrm>
            <a:off x="9426154" y="71633"/>
            <a:ext cx="792001" cy="615553"/>
            <a:chOff x="0" y="130374"/>
            <a:chExt cx="791999" cy="615552"/>
          </a:xfrm>
        </p:grpSpPr>
        <p:sp>
          <p:nvSpPr>
            <p:cNvPr id="563" name="Shape 563"/>
            <p:cNvSpPr/>
            <p:nvPr/>
          </p:nvSpPr>
          <p:spPr>
            <a:xfrm>
              <a:off x="0" y="168150"/>
              <a:ext cx="791999" cy="540000"/>
            </a:xfrm>
            <a:prstGeom prst="rect">
              <a:avLst/>
            </a:prstGeom>
            <a:solidFill>
              <a:srgbClr val="E5DFEC"/>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564" name="Shape 564"/>
            <p:cNvSpPr/>
            <p:nvPr/>
          </p:nvSpPr>
          <p:spPr>
            <a:xfrm>
              <a:off x="0" y="130374"/>
              <a:ext cx="791999" cy="615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2000">
                  <a:latin typeface="Calibri"/>
                  <a:ea typeface="Calibri"/>
                  <a:cs typeface="Calibri"/>
                  <a:sym typeface="Calibri"/>
                </a:defRPr>
              </a:pPr>
              <a:r>
                <a:rPr sz="2000"/>
                <a:t>Priority</a:t>
              </a:r>
            </a:p>
            <a:p>
              <a:pPr algn="ctr">
                <a:defRPr sz="2000">
                  <a:latin typeface="Calibri"/>
                  <a:ea typeface="Calibri"/>
                  <a:cs typeface="Calibri"/>
                  <a:sym typeface="Calibri"/>
                </a:defRPr>
              </a:pPr>
              <a:r>
                <a:rPr sz="2000"/>
                <a:t>M</a:t>
              </a:r>
            </a:p>
          </p:txBody>
        </p:sp>
      </p:grpSp>
      <p:grpSp>
        <p:nvGrpSpPr>
          <p:cNvPr id="568" name="Group 568"/>
          <p:cNvGrpSpPr/>
          <p:nvPr/>
        </p:nvGrpSpPr>
        <p:grpSpPr>
          <a:xfrm>
            <a:off x="1182150" y="5128588"/>
            <a:ext cx="9828004" cy="1620003"/>
            <a:chOff x="-1" y="-1"/>
            <a:chExt cx="9828002" cy="1620002"/>
          </a:xfrm>
        </p:grpSpPr>
        <p:sp>
          <p:nvSpPr>
            <p:cNvPr id="566" name="Shape 566"/>
            <p:cNvSpPr/>
            <p:nvPr/>
          </p:nvSpPr>
          <p:spPr>
            <a:xfrm>
              <a:off x="-1" y="-1"/>
              <a:ext cx="9828002" cy="1620002"/>
            </a:xfrm>
            <a:prstGeom prst="rect">
              <a:avLst/>
            </a:prstGeom>
            <a:solidFill>
              <a:srgbClr val="FFFFFF"/>
            </a:solidFill>
            <a:ln w="25400" cap="flat">
              <a:solidFill>
                <a:srgbClr val="244061"/>
              </a:solidFill>
              <a:prstDash val="solid"/>
              <a:round/>
            </a:ln>
            <a:effectLst/>
          </p:spPr>
          <p:txBody>
            <a:bodyPr wrap="square" lIns="45719" tIns="45719" rIns="45719" bIns="45719" numCol="1" anchor="t">
              <a:noAutofit/>
            </a:bodyPr>
            <a:lstStyle/>
            <a:p>
              <a:pPr>
                <a:defRPr sz="2000">
                  <a:latin typeface="Calibri"/>
                  <a:ea typeface="Calibri"/>
                  <a:cs typeface="Calibri"/>
                  <a:sym typeface="Calibri"/>
                </a:defRPr>
              </a:pPr>
              <a:endParaRPr sz="2000"/>
            </a:p>
          </p:txBody>
        </p:sp>
        <p:sp>
          <p:nvSpPr>
            <p:cNvPr id="567" name="Shape 567"/>
            <p:cNvSpPr/>
            <p:nvPr/>
          </p:nvSpPr>
          <p:spPr>
            <a:xfrm>
              <a:off x="-1" y="-1"/>
              <a:ext cx="9828002" cy="9190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p>
              <a:pPr>
                <a:defRPr sz="2000">
                  <a:latin typeface="Calibri"/>
                  <a:ea typeface="Calibri"/>
                  <a:cs typeface="Calibri"/>
                  <a:sym typeface="Calibri"/>
                </a:defRPr>
              </a:pPr>
              <a:r>
                <a:rPr sz="2000"/>
                <a:t>Notes</a:t>
              </a:r>
            </a:p>
            <a:p>
              <a:pPr marL="179387" indent="-179387">
                <a:buClr>
                  <a:srgbClr val="000000"/>
                </a:buClr>
                <a:buSzPct val="100000"/>
                <a:buFont typeface="Arial"/>
                <a:buChar char="•"/>
                <a:defRPr sz="2000">
                  <a:latin typeface="Calibri"/>
                  <a:ea typeface="Calibri"/>
                  <a:cs typeface="Calibri"/>
                  <a:sym typeface="Calibri"/>
                </a:defRPr>
              </a:pPr>
              <a:r>
                <a:rPr sz="2000"/>
                <a:t> </a:t>
              </a:r>
              <a:r>
                <a:rPr sz="1500">
                  <a:latin typeface="Trebuchet MS"/>
                  <a:ea typeface="Trebuchet MS"/>
                  <a:cs typeface="Trebuchet MS"/>
                  <a:sym typeface="Trebuchet MS"/>
                </a:rPr>
                <a:t>  Available information and layout consistent across all properties</a:t>
              </a:r>
            </a:p>
            <a:p>
              <a:pPr marL="179387" indent="-179387">
                <a:buClr>
                  <a:srgbClr val="000000"/>
                </a:buClr>
                <a:buSzPct val="100000"/>
                <a:buFont typeface="Arial"/>
                <a:buChar char="•"/>
                <a:defRPr sz="1500">
                  <a:latin typeface="Trebuchet MS"/>
                  <a:ea typeface="Trebuchet MS"/>
                  <a:cs typeface="Trebuchet MS"/>
                  <a:sym typeface="Trebuchet MS"/>
                </a:defRPr>
              </a:pPr>
              <a:r>
                <a:rPr sz="1500"/>
                <a:t>Owners can also edit property info while viewing</a:t>
              </a:r>
            </a:p>
          </p:txBody>
        </p:sp>
      </p:grpSp>
    </p:spTree>
    <p:extLst>
      <p:ext uri="{BB962C8B-B14F-4D97-AF65-F5344CB8AC3E}">
        <p14:creationId xmlns:p14="http://schemas.microsoft.com/office/powerpoint/2010/main" val="339052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0" name="Group 370"/>
          <p:cNvGrpSpPr/>
          <p:nvPr/>
        </p:nvGrpSpPr>
        <p:grpSpPr>
          <a:xfrm>
            <a:off x="1182151" y="71634"/>
            <a:ext cx="720002" cy="615553"/>
            <a:chOff x="0" y="-15676"/>
            <a:chExt cx="720000" cy="615552"/>
          </a:xfrm>
        </p:grpSpPr>
        <p:sp>
          <p:nvSpPr>
            <p:cNvPr id="368" name="Shape 368"/>
            <p:cNvSpPr/>
            <p:nvPr/>
          </p:nvSpPr>
          <p:spPr>
            <a:xfrm>
              <a:off x="0" y="22099"/>
              <a:ext cx="720000" cy="540001"/>
            </a:xfrm>
            <a:prstGeom prst="rect">
              <a:avLst/>
            </a:prstGeom>
            <a:solidFill>
              <a:srgbClr val="B7CCE4"/>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369" name="Shape 369"/>
            <p:cNvSpPr/>
            <p:nvPr/>
          </p:nvSpPr>
          <p:spPr>
            <a:xfrm>
              <a:off x="0" y="-15676"/>
              <a:ext cx="720000" cy="615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a:latin typeface="Calibri"/>
                  <a:ea typeface="Calibri"/>
                  <a:cs typeface="Calibri"/>
                  <a:sym typeface="Calibri"/>
                </a:defRPr>
              </a:lvl1pPr>
            </a:lstStyle>
            <a:p>
              <a:r>
                <a:t>Story ID 12</a:t>
              </a:r>
            </a:p>
          </p:txBody>
        </p:sp>
      </p:grpSp>
      <p:grpSp>
        <p:nvGrpSpPr>
          <p:cNvPr id="373" name="Group 373"/>
          <p:cNvGrpSpPr/>
          <p:nvPr/>
        </p:nvGrpSpPr>
        <p:grpSpPr>
          <a:xfrm>
            <a:off x="1974153" y="109410"/>
            <a:ext cx="7380002" cy="540001"/>
            <a:chOff x="0" y="0"/>
            <a:chExt cx="7380000" cy="540000"/>
          </a:xfrm>
        </p:grpSpPr>
        <p:sp>
          <p:nvSpPr>
            <p:cNvPr id="371" name="Shape 371"/>
            <p:cNvSpPr/>
            <p:nvPr/>
          </p:nvSpPr>
          <p:spPr>
            <a:xfrm>
              <a:off x="0" y="0"/>
              <a:ext cx="7380000" cy="540000"/>
            </a:xfrm>
            <a:prstGeom prst="rect">
              <a:avLst/>
            </a:prstGeom>
            <a:solidFill>
              <a:schemeClr val="accent1"/>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372" name="Shape 372"/>
            <p:cNvSpPr/>
            <p:nvPr/>
          </p:nvSpPr>
          <p:spPr>
            <a:xfrm>
              <a:off x="0" y="8391"/>
              <a:ext cx="7380000" cy="5232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solidFill>
                    <a:srgbClr val="FFFFFF"/>
                  </a:solidFill>
                  <a:latin typeface="Calibri"/>
                  <a:ea typeface="Calibri"/>
                  <a:cs typeface="Calibri"/>
                  <a:sym typeface="Calibri"/>
                </a:defRPr>
              </a:lvl1pPr>
            </a:lstStyle>
            <a:p>
              <a:r>
                <a:t>Property Search</a:t>
              </a:r>
            </a:p>
          </p:txBody>
        </p:sp>
      </p:grpSp>
      <p:grpSp>
        <p:nvGrpSpPr>
          <p:cNvPr id="376" name="Group 376"/>
          <p:cNvGrpSpPr/>
          <p:nvPr/>
        </p:nvGrpSpPr>
        <p:grpSpPr>
          <a:xfrm>
            <a:off x="1182150" y="822468"/>
            <a:ext cx="9828004" cy="2340002"/>
            <a:chOff x="-1" y="-1"/>
            <a:chExt cx="9828002" cy="2340001"/>
          </a:xfrm>
        </p:grpSpPr>
        <p:sp>
          <p:nvSpPr>
            <p:cNvPr id="374" name="Shape 374"/>
            <p:cNvSpPr/>
            <p:nvPr/>
          </p:nvSpPr>
          <p:spPr>
            <a:xfrm>
              <a:off x="-1" y="-1"/>
              <a:ext cx="9828002" cy="2340001"/>
            </a:xfrm>
            <a:prstGeom prst="rect">
              <a:avLst/>
            </a:prstGeom>
            <a:solidFill>
              <a:srgbClr val="C5D8F1"/>
            </a:solidFill>
            <a:ln w="25400" cap="flat">
              <a:solidFill>
                <a:srgbClr val="244061"/>
              </a:solidFill>
              <a:prstDash val="solid"/>
              <a:round/>
            </a:ln>
            <a:effectLst/>
          </p:spPr>
          <p:txBody>
            <a:bodyPr wrap="square" lIns="45719" tIns="45719" rIns="45719" bIns="45719" numCol="1" anchor="t">
              <a:noAutofit/>
            </a:bodyPr>
            <a:lstStyle/>
            <a:p>
              <a:pPr>
                <a:defRPr sz="2400">
                  <a:latin typeface="Calibri"/>
                  <a:ea typeface="Calibri"/>
                  <a:cs typeface="Calibri"/>
                  <a:sym typeface="Calibri"/>
                </a:defRPr>
              </a:pPr>
              <a:endParaRPr sz="2400"/>
            </a:p>
          </p:txBody>
        </p:sp>
        <p:sp>
          <p:nvSpPr>
            <p:cNvPr id="375" name="Shape 375"/>
            <p:cNvSpPr/>
            <p:nvPr/>
          </p:nvSpPr>
          <p:spPr>
            <a:xfrm>
              <a:off x="-1" y="-1"/>
              <a:ext cx="9828002" cy="10479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nSpc>
                  <a:spcPct val="115000"/>
                </a:lnSpc>
                <a:defRPr sz="1800">
                  <a:latin typeface="Trebuchet MS"/>
                  <a:ea typeface="Trebuchet MS"/>
                  <a:cs typeface="Trebuchet MS"/>
                  <a:sym typeface="Trebuchet MS"/>
                </a:defRPr>
              </a:lvl1pPr>
            </a:lstStyle>
            <a:p>
              <a:r>
                <a:t>As a potential client, I want to be able to search available properties by ID, suburb, weekly rent, property type, and furnishings so that I can more easily find a property suiting my needs, or locate a property I saw advertised on Gumtree</a:t>
              </a:r>
            </a:p>
          </p:txBody>
        </p:sp>
      </p:grpSp>
      <p:grpSp>
        <p:nvGrpSpPr>
          <p:cNvPr id="379" name="Group 379"/>
          <p:cNvGrpSpPr/>
          <p:nvPr/>
        </p:nvGrpSpPr>
        <p:grpSpPr>
          <a:xfrm>
            <a:off x="1182150" y="3335530"/>
            <a:ext cx="9828004" cy="1620003"/>
            <a:chOff x="-1" y="-1"/>
            <a:chExt cx="9828002" cy="1620002"/>
          </a:xfrm>
        </p:grpSpPr>
        <p:sp>
          <p:nvSpPr>
            <p:cNvPr id="377" name="Shape 377"/>
            <p:cNvSpPr/>
            <p:nvPr/>
          </p:nvSpPr>
          <p:spPr>
            <a:xfrm>
              <a:off x="-1" y="-1"/>
              <a:ext cx="9828002" cy="1620002"/>
            </a:xfrm>
            <a:prstGeom prst="rect">
              <a:avLst/>
            </a:prstGeom>
            <a:solidFill>
              <a:srgbClr val="DAE5F1"/>
            </a:solidFill>
            <a:ln w="25400" cap="flat">
              <a:solidFill>
                <a:srgbClr val="244061"/>
              </a:solidFill>
              <a:prstDash val="solid"/>
              <a:round/>
            </a:ln>
            <a:effectLst/>
          </p:spPr>
          <p:txBody>
            <a:bodyPr wrap="square" lIns="45719" tIns="45719" rIns="45719" bIns="45719" numCol="1" anchor="t">
              <a:noAutofit/>
            </a:bodyPr>
            <a:lstStyle/>
            <a:p>
              <a:pPr>
                <a:defRPr sz="2000">
                  <a:latin typeface="Calibri"/>
                  <a:ea typeface="Calibri"/>
                  <a:cs typeface="Calibri"/>
                  <a:sym typeface="Calibri"/>
                </a:defRPr>
              </a:pPr>
              <a:endParaRPr sz="2000"/>
            </a:p>
          </p:txBody>
        </p:sp>
        <p:sp>
          <p:nvSpPr>
            <p:cNvPr id="378" name="Shape 378"/>
            <p:cNvSpPr/>
            <p:nvPr/>
          </p:nvSpPr>
          <p:spPr>
            <a:xfrm>
              <a:off x="-1" y="-1"/>
              <a:ext cx="9828002" cy="11768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t">
              <a:spAutoFit/>
            </a:bodyPr>
            <a:lstStyle/>
            <a:p>
              <a:pPr>
                <a:defRPr sz="2000">
                  <a:latin typeface="Calibri"/>
                  <a:ea typeface="Calibri"/>
                  <a:cs typeface="Calibri"/>
                  <a:sym typeface="Calibri"/>
                </a:defRPr>
              </a:pPr>
              <a:r>
                <a:rPr sz="2000"/>
                <a:t>Acceptance Criteria</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Properties can be searched using the filters of ID, suburb, min/max weekly rent, property type, and whether it’s furnished or unfurnished</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Properties database to hold all property information that can be queried</a:t>
              </a:r>
            </a:p>
          </p:txBody>
        </p:sp>
      </p:grpSp>
      <p:grpSp>
        <p:nvGrpSpPr>
          <p:cNvPr id="382" name="Group 382"/>
          <p:cNvGrpSpPr/>
          <p:nvPr/>
        </p:nvGrpSpPr>
        <p:grpSpPr>
          <a:xfrm>
            <a:off x="10290152" y="109410"/>
            <a:ext cx="720002" cy="540001"/>
            <a:chOff x="-1" y="0"/>
            <a:chExt cx="720001" cy="540000"/>
          </a:xfrm>
        </p:grpSpPr>
        <p:sp>
          <p:nvSpPr>
            <p:cNvPr id="380" name="Shape 380"/>
            <p:cNvSpPr/>
            <p:nvPr/>
          </p:nvSpPr>
          <p:spPr>
            <a:xfrm>
              <a:off x="-1" y="0"/>
              <a:ext cx="720001" cy="540000"/>
            </a:xfrm>
            <a:prstGeom prst="rect">
              <a:avLst/>
            </a:prstGeom>
            <a:solidFill>
              <a:srgbClr val="CCF0CD">
                <a:alpha val="20000"/>
              </a:srgbClr>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381" name="Shape 381"/>
            <p:cNvSpPr/>
            <p:nvPr/>
          </p:nvSpPr>
          <p:spPr>
            <a:xfrm>
              <a:off x="-1" y="116113"/>
              <a:ext cx="720001" cy="3077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a:latin typeface="Calibri"/>
                  <a:ea typeface="Calibri"/>
                  <a:cs typeface="Calibri"/>
                  <a:sym typeface="Calibri"/>
                </a:defRPr>
              </a:lvl1pPr>
            </a:lstStyle>
            <a:p>
              <a:r>
                <a:t>SP: 4</a:t>
              </a:r>
            </a:p>
          </p:txBody>
        </p:sp>
      </p:grpSp>
      <p:grpSp>
        <p:nvGrpSpPr>
          <p:cNvPr id="385" name="Group 385"/>
          <p:cNvGrpSpPr/>
          <p:nvPr/>
        </p:nvGrpSpPr>
        <p:grpSpPr>
          <a:xfrm>
            <a:off x="9426154" y="71633"/>
            <a:ext cx="792001" cy="615553"/>
            <a:chOff x="0" y="130374"/>
            <a:chExt cx="791999" cy="615552"/>
          </a:xfrm>
        </p:grpSpPr>
        <p:sp>
          <p:nvSpPr>
            <p:cNvPr id="383" name="Shape 383"/>
            <p:cNvSpPr/>
            <p:nvPr/>
          </p:nvSpPr>
          <p:spPr>
            <a:xfrm>
              <a:off x="0" y="168150"/>
              <a:ext cx="791999" cy="540000"/>
            </a:xfrm>
            <a:prstGeom prst="rect">
              <a:avLst/>
            </a:prstGeom>
            <a:solidFill>
              <a:srgbClr val="E5DFEC"/>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384" name="Shape 384"/>
            <p:cNvSpPr/>
            <p:nvPr/>
          </p:nvSpPr>
          <p:spPr>
            <a:xfrm>
              <a:off x="0" y="130374"/>
              <a:ext cx="791999" cy="615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a:defRPr sz="2000">
                  <a:latin typeface="Calibri"/>
                  <a:ea typeface="Calibri"/>
                  <a:cs typeface="Calibri"/>
                  <a:sym typeface="Calibri"/>
                </a:defRPr>
              </a:pPr>
              <a:r>
                <a:rPr sz="2000"/>
                <a:t>Priority</a:t>
              </a:r>
            </a:p>
            <a:p>
              <a:pPr algn="ctr">
                <a:defRPr sz="2000">
                  <a:latin typeface="Calibri"/>
                  <a:ea typeface="Calibri"/>
                  <a:cs typeface="Calibri"/>
                  <a:sym typeface="Calibri"/>
                </a:defRPr>
              </a:pPr>
              <a:r>
                <a:rPr sz="2000"/>
                <a:t>M</a:t>
              </a:r>
            </a:p>
          </p:txBody>
        </p:sp>
      </p:grpSp>
      <p:grpSp>
        <p:nvGrpSpPr>
          <p:cNvPr id="388" name="Group 388"/>
          <p:cNvGrpSpPr/>
          <p:nvPr/>
        </p:nvGrpSpPr>
        <p:grpSpPr>
          <a:xfrm>
            <a:off x="1182152" y="5128588"/>
            <a:ext cx="9828003" cy="1707766"/>
            <a:chOff x="0" y="0"/>
            <a:chExt cx="9828001" cy="1707765"/>
          </a:xfrm>
        </p:grpSpPr>
        <p:sp>
          <p:nvSpPr>
            <p:cNvPr id="386" name="Shape 386"/>
            <p:cNvSpPr/>
            <p:nvPr/>
          </p:nvSpPr>
          <p:spPr>
            <a:xfrm>
              <a:off x="0" y="0"/>
              <a:ext cx="9828001" cy="1620001"/>
            </a:xfrm>
            <a:prstGeom prst="rect">
              <a:avLst/>
            </a:prstGeom>
            <a:solidFill>
              <a:srgbClr val="FFFFFF"/>
            </a:solidFill>
            <a:ln w="25400" cap="flat">
              <a:solidFill>
                <a:srgbClr val="244061"/>
              </a:solidFill>
              <a:prstDash val="solid"/>
              <a:round/>
            </a:ln>
            <a:effectLst/>
          </p:spPr>
          <p:txBody>
            <a:bodyPr wrap="square" lIns="45719" tIns="45719" rIns="45719" bIns="45719" numCol="1" anchor="t">
              <a:noAutofit/>
            </a:bodyPr>
            <a:lstStyle/>
            <a:p>
              <a:pPr>
                <a:defRPr sz="2000">
                  <a:latin typeface="Calibri"/>
                  <a:ea typeface="Calibri"/>
                  <a:cs typeface="Calibri"/>
                  <a:sym typeface="Calibri"/>
                </a:defRPr>
              </a:pPr>
              <a:endParaRPr sz="2000"/>
            </a:p>
          </p:txBody>
        </p:sp>
        <p:sp>
          <p:nvSpPr>
            <p:cNvPr id="387" name="Shape 387"/>
            <p:cNvSpPr/>
            <p:nvPr/>
          </p:nvSpPr>
          <p:spPr>
            <a:xfrm>
              <a:off x="0" y="0"/>
              <a:ext cx="9828001" cy="17077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t">
              <a:spAutoFit/>
            </a:bodyPr>
            <a:lstStyle/>
            <a:p>
              <a:pPr>
                <a:defRPr sz="2000">
                  <a:latin typeface="Calibri"/>
                  <a:ea typeface="Calibri"/>
                  <a:cs typeface="Calibri"/>
                  <a:sym typeface="Calibri"/>
                </a:defRPr>
              </a:pPr>
              <a:r>
                <a:rPr sz="2000"/>
                <a:t>Notes</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Suburb and property type options in a dropdown menu, ID, min/max rent using input forms, furnished or unfurnished using a checkbox</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Search bar along the top of the search page/search results</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Search results generated on the same page</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Primarily PHP pages generated</a:t>
              </a:r>
            </a:p>
          </p:txBody>
        </p:sp>
      </p:grpSp>
    </p:spTree>
    <p:extLst>
      <p:ext uri="{BB962C8B-B14F-4D97-AF65-F5344CB8AC3E}">
        <p14:creationId xmlns:p14="http://schemas.microsoft.com/office/powerpoint/2010/main" val="138520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6" name="Group 346"/>
          <p:cNvGrpSpPr/>
          <p:nvPr/>
        </p:nvGrpSpPr>
        <p:grpSpPr>
          <a:xfrm>
            <a:off x="1182151" y="71634"/>
            <a:ext cx="720002" cy="615553"/>
            <a:chOff x="0" y="-15676"/>
            <a:chExt cx="720000" cy="615552"/>
          </a:xfrm>
        </p:grpSpPr>
        <p:sp>
          <p:nvSpPr>
            <p:cNvPr id="344" name="Shape 344"/>
            <p:cNvSpPr/>
            <p:nvPr/>
          </p:nvSpPr>
          <p:spPr>
            <a:xfrm>
              <a:off x="0" y="22099"/>
              <a:ext cx="720000" cy="540001"/>
            </a:xfrm>
            <a:prstGeom prst="rect">
              <a:avLst/>
            </a:prstGeom>
            <a:solidFill>
              <a:srgbClr val="B7CCE4"/>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345" name="Shape 345"/>
            <p:cNvSpPr/>
            <p:nvPr/>
          </p:nvSpPr>
          <p:spPr>
            <a:xfrm>
              <a:off x="0" y="-15676"/>
              <a:ext cx="720000" cy="615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a:latin typeface="Calibri"/>
                  <a:ea typeface="Calibri"/>
                  <a:cs typeface="Calibri"/>
                  <a:sym typeface="Calibri"/>
                </a:defRPr>
              </a:lvl1pPr>
            </a:lstStyle>
            <a:p>
              <a:r>
                <a:t>Story ID 11</a:t>
              </a:r>
            </a:p>
          </p:txBody>
        </p:sp>
      </p:grpSp>
      <p:grpSp>
        <p:nvGrpSpPr>
          <p:cNvPr id="349" name="Group 349"/>
          <p:cNvGrpSpPr/>
          <p:nvPr/>
        </p:nvGrpSpPr>
        <p:grpSpPr>
          <a:xfrm>
            <a:off x="1974153" y="109410"/>
            <a:ext cx="7380002" cy="540001"/>
            <a:chOff x="0" y="0"/>
            <a:chExt cx="7380000" cy="540000"/>
          </a:xfrm>
        </p:grpSpPr>
        <p:sp>
          <p:nvSpPr>
            <p:cNvPr id="347" name="Shape 347"/>
            <p:cNvSpPr/>
            <p:nvPr/>
          </p:nvSpPr>
          <p:spPr>
            <a:xfrm>
              <a:off x="0" y="0"/>
              <a:ext cx="7380000" cy="540000"/>
            </a:xfrm>
            <a:prstGeom prst="rect">
              <a:avLst/>
            </a:prstGeom>
            <a:solidFill>
              <a:schemeClr val="accent1"/>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348" name="Shape 348"/>
            <p:cNvSpPr/>
            <p:nvPr/>
          </p:nvSpPr>
          <p:spPr>
            <a:xfrm>
              <a:off x="0" y="8391"/>
              <a:ext cx="7380000" cy="5232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solidFill>
                    <a:srgbClr val="FFFFFF"/>
                  </a:solidFill>
                  <a:latin typeface="Calibri"/>
                  <a:ea typeface="Calibri"/>
                  <a:cs typeface="Calibri"/>
                  <a:sym typeface="Calibri"/>
                </a:defRPr>
              </a:lvl1pPr>
            </a:lstStyle>
            <a:p>
              <a:r>
                <a:rPr lang="en-US" dirty="0"/>
                <a:t>User Registration</a:t>
              </a:r>
              <a:endParaRPr dirty="0"/>
            </a:p>
          </p:txBody>
        </p:sp>
      </p:grpSp>
      <p:grpSp>
        <p:nvGrpSpPr>
          <p:cNvPr id="352" name="Group 352"/>
          <p:cNvGrpSpPr/>
          <p:nvPr/>
        </p:nvGrpSpPr>
        <p:grpSpPr>
          <a:xfrm>
            <a:off x="1182150" y="822468"/>
            <a:ext cx="9828004" cy="2340002"/>
            <a:chOff x="-1" y="-1"/>
            <a:chExt cx="9828002" cy="2340001"/>
          </a:xfrm>
        </p:grpSpPr>
        <p:sp>
          <p:nvSpPr>
            <p:cNvPr id="350" name="Shape 350"/>
            <p:cNvSpPr/>
            <p:nvPr/>
          </p:nvSpPr>
          <p:spPr>
            <a:xfrm>
              <a:off x="-1" y="-1"/>
              <a:ext cx="9828002" cy="2340001"/>
            </a:xfrm>
            <a:prstGeom prst="rect">
              <a:avLst/>
            </a:prstGeom>
            <a:solidFill>
              <a:srgbClr val="C5D8F1"/>
            </a:solidFill>
            <a:ln w="25400" cap="flat">
              <a:solidFill>
                <a:srgbClr val="244061"/>
              </a:solidFill>
              <a:prstDash val="solid"/>
              <a:round/>
            </a:ln>
            <a:effectLst/>
          </p:spPr>
          <p:txBody>
            <a:bodyPr wrap="square" lIns="45719" tIns="45719" rIns="45719" bIns="45719" numCol="1" anchor="t">
              <a:noAutofit/>
            </a:bodyPr>
            <a:lstStyle/>
            <a:p>
              <a:pPr>
                <a:lnSpc>
                  <a:spcPct val="115000"/>
                </a:lnSpc>
                <a:defRPr sz="2400">
                  <a:latin typeface="Calibri"/>
                  <a:ea typeface="Calibri"/>
                  <a:cs typeface="Calibri"/>
                  <a:sym typeface="Calibri"/>
                </a:defRPr>
              </a:pPr>
              <a:endParaRPr sz="2400"/>
            </a:p>
          </p:txBody>
        </p:sp>
        <p:sp>
          <p:nvSpPr>
            <p:cNvPr id="351" name="Shape 351"/>
            <p:cNvSpPr/>
            <p:nvPr/>
          </p:nvSpPr>
          <p:spPr>
            <a:xfrm>
              <a:off x="-1" y="-1"/>
              <a:ext cx="9828002" cy="4108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nSpc>
                  <a:spcPct val="115000"/>
                </a:lnSpc>
                <a:defRPr sz="1800">
                  <a:latin typeface="Trebuchet MS"/>
                  <a:ea typeface="Trebuchet MS"/>
                  <a:cs typeface="Trebuchet MS"/>
                  <a:sym typeface="Trebuchet MS"/>
                </a:defRPr>
              </a:lvl1pPr>
            </a:lstStyle>
            <a:p>
              <a:r>
                <a:t>As a potential tenant I want to be able to register so that I can book property inspections.</a:t>
              </a:r>
            </a:p>
          </p:txBody>
        </p:sp>
      </p:grpSp>
      <p:grpSp>
        <p:nvGrpSpPr>
          <p:cNvPr id="355" name="Group 355"/>
          <p:cNvGrpSpPr/>
          <p:nvPr/>
        </p:nvGrpSpPr>
        <p:grpSpPr>
          <a:xfrm>
            <a:off x="1182152" y="3335531"/>
            <a:ext cx="9828003" cy="1620003"/>
            <a:chOff x="0" y="0"/>
            <a:chExt cx="9828001" cy="1620001"/>
          </a:xfrm>
        </p:grpSpPr>
        <p:sp>
          <p:nvSpPr>
            <p:cNvPr id="353" name="Shape 353"/>
            <p:cNvSpPr/>
            <p:nvPr/>
          </p:nvSpPr>
          <p:spPr>
            <a:xfrm>
              <a:off x="0" y="0"/>
              <a:ext cx="9828001" cy="1620001"/>
            </a:xfrm>
            <a:prstGeom prst="rect">
              <a:avLst/>
            </a:prstGeom>
            <a:solidFill>
              <a:srgbClr val="DAE5F1"/>
            </a:solidFill>
            <a:ln w="25400" cap="flat">
              <a:solidFill>
                <a:srgbClr val="244061"/>
              </a:solidFill>
              <a:prstDash val="solid"/>
              <a:round/>
            </a:ln>
            <a:effectLst/>
          </p:spPr>
          <p:txBody>
            <a:bodyPr wrap="square" lIns="45719" tIns="45719" rIns="45719" bIns="45719" numCol="1" anchor="t">
              <a:noAutofit/>
            </a:bodyPr>
            <a:lstStyle/>
            <a:p>
              <a:pPr>
                <a:defRPr sz="2000">
                  <a:latin typeface="Calibri"/>
                  <a:ea typeface="Calibri"/>
                  <a:cs typeface="Calibri"/>
                  <a:sym typeface="Calibri"/>
                </a:defRPr>
              </a:pPr>
              <a:endParaRPr sz="2000"/>
            </a:p>
          </p:txBody>
        </p:sp>
        <p:sp>
          <p:nvSpPr>
            <p:cNvPr id="354" name="Shape 354"/>
            <p:cNvSpPr/>
            <p:nvPr/>
          </p:nvSpPr>
          <p:spPr>
            <a:xfrm>
              <a:off x="0" y="0"/>
              <a:ext cx="9828001" cy="16192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t">
              <a:spAutoFit/>
            </a:bodyPr>
            <a:lstStyle/>
            <a:p>
              <a:pPr>
                <a:defRPr sz="2000">
                  <a:latin typeface="Calibri"/>
                  <a:ea typeface="Calibri"/>
                  <a:cs typeface="Calibri"/>
                  <a:sym typeface="Calibri"/>
                </a:defRPr>
              </a:pPr>
              <a:r>
                <a:rPr sz="2000" dirty="0"/>
                <a:t>Acceptance Criteria</a:t>
              </a:r>
            </a:p>
            <a:p>
              <a:pPr marL="457200" indent="-323850">
                <a:lnSpc>
                  <a:spcPct val="115000"/>
                </a:lnSpc>
                <a:buClr>
                  <a:srgbClr val="000000"/>
                </a:buClr>
                <a:buSzPct val="100000"/>
                <a:buFont typeface="Arial"/>
                <a:buChar char="•"/>
                <a:defRPr>
                  <a:latin typeface="Trebuchet MS"/>
                  <a:ea typeface="Trebuchet MS"/>
                  <a:cs typeface="Trebuchet MS"/>
                  <a:sym typeface="Trebuchet MS"/>
                </a:defRPr>
              </a:pPr>
              <a:r>
                <a:rPr sz="1400" dirty="0"/>
                <a:t>Registration option along the top of the web page</a:t>
              </a:r>
            </a:p>
            <a:p>
              <a:pPr marL="457200" indent="-323850">
                <a:lnSpc>
                  <a:spcPct val="115000"/>
                </a:lnSpc>
                <a:buClr>
                  <a:srgbClr val="000000"/>
                </a:buClr>
                <a:buSzPct val="100000"/>
                <a:buFont typeface="Arial"/>
                <a:buChar char="•"/>
                <a:defRPr>
                  <a:latin typeface="Trebuchet MS"/>
                  <a:ea typeface="Trebuchet MS"/>
                  <a:cs typeface="Trebuchet MS"/>
                  <a:sym typeface="Trebuchet MS"/>
                </a:defRPr>
              </a:pPr>
              <a:r>
                <a:rPr sz="1400" dirty="0"/>
                <a:t>Prompt and link to register should an unregistered user attempt to make a booking for an inspection</a:t>
              </a:r>
            </a:p>
            <a:p>
              <a:pPr marL="457200" indent="-323850">
                <a:lnSpc>
                  <a:spcPct val="115000"/>
                </a:lnSpc>
                <a:buClr>
                  <a:srgbClr val="000000"/>
                </a:buClr>
                <a:buSzPct val="100000"/>
                <a:buFont typeface="Arial"/>
                <a:buChar char="•"/>
                <a:defRPr>
                  <a:latin typeface="Trebuchet MS"/>
                  <a:ea typeface="Trebuchet MS"/>
                  <a:cs typeface="Trebuchet MS"/>
                  <a:sym typeface="Trebuchet MS"/>
                </a:defRPr>
              </a:pPr>
              <a:r>
                <a:rPr sz="1400" dirty="0"/>
                <a:t>Upon registration, client’s data is entered into the database</a:t>
              </a:r>
            </a:p>
            <a:p>
              <a:pPr marL="457200" indent="-323850">
                <a:lnSpc>
                  <a:spcPct val="115000"/>
                </a:lnSpc>
                <a:buClr>
                  <a:srgbClr val="000000"/>
                </a:buClr>
                <a:buSzPct val="100000"/>
                <a:buFont typeface="Arial"/>
                <a:buChar char="•"/>
                <a:defRPr>
                  <a:latin typeface="Trebuchet MS"/>
                  <a:ea typeface="Trebuchet MS"/>
                  <a:cs typeface="Trebuchet MS"/>
                  <a:sym typeface="Trebuchet MS"/>
                </a:defRPr>
              </a:pPr>
              <a:r>
                <a:rPr sz="1400" dirty="0"/>
                <a:t>Registration requires basic tenant information only</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endParaRPr sz="1200" dirty="0"/>
            </a:p>
          </p:txBody>
        </p:sp>
      </p:grpSp>
      <p:grpSp>
        <p:nvGrpSpPr>
          <p:cNvPr id="358" name="Group 358"/>
          <p:cNvGrpSpPr/>
          <p:nvPr/>
        </p:nvGrpSpPr>
        <p:grpSpPr>
          <a:xfrm>
            <a:off x="10290152" y="109410"/>
            <a:ext cx="720002" cy="540001"/>
            <a:chOff x="-1" y="0"/>
            <a:chExt cx="720001" cy="540000"/>
          </a:xfrm>
        </p:grpSpPr>
        <p:sp>
          <p:nvSpPr>
            <p:cNvPr id="356" name="Shape 356"/>
            <p:cNvSpPr/>
            <p:nvPr/>
          </p:nvSpPr>
          <p:spPr>
            <a:xfrm>
              <a:off x="-1" y="0"/>
              <a:ext cx="720001" cy="540000"/>
            </a:xfrm>
            <a:prstGeom prst="rect">
              <a:avLst/>
            </a:prstGeom>
            <a:solidFill>
              <a:srgbClr val="CCF0CD">
                <a:alpha val="20000"/>
              </a:srgbClr>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357" name="Shape 357"/>
            <p:cNvSpPr/>
            <p:nvPr/>
          </p:nvSpPr>
          <p:spPr>
            <a:xfrm>
              <a:off x="-1" y="116113"/>
              <a:ext cx="720001" cy="3077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000">
                  <a:latin typeface="Calibri"/>
                  <a:ea typeface="Calibri"/>
                  <a:cs typeface="Calibri"/>
                  <a:sym typeface="Calibri"/>
                </a:defRPr>
              </a:lvl1pPr>
            </a:lstStyle>
            <a:p>
              <a:r>
                <a:t>SP: 2</a:t>
              </a:r>
            </a:p>
          </p:txBody>
        </p:sp>
      </p:grpSp>
      <p:grpSp>
        <p:nvGrpSpPr>
          <p:cNvPr id="361" name="Group 361"/>
          <p:cNvGrpSpPr/>
          <p:nvPr/>
        </p:nvGrpSpPr>
        <p:grpSpPr>
          <a:xfrm>
            <a:off x="9426154" y="71633"/>
            <a:ext cx="792001" cy="615553"/>
            <a:chOff x="0" y="130374"/>
            <a:chExt cx="791999" cy="615552"/>
          </a:xfrm>
        </p:grpSpPr>
        <p:sp>
          <p:nvSpPr>
            <p:cNvPr id="359" name="Shape 359"/>
            <p:cNvSpPr/>
            <p:nvPr/>
          </p:nvSpPr>
          <p:spPr>
            <a:xfrm>
              <a:off x="0" y="168150"/>
              <a:ext cx="791999" cy="540000"/>
            </a:xfrm>
            <a:prstGeom prst="rect">
              <a:avLst/>
            </a:prstGeom>
            <a:solidFill>
              <a:srgbClr val="E5DFEC"/>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360" name="Shape 360"/>
            <p:cNvSpPr/>
            <p:nvPr/>
          </p:nvSpPr>
          <p:spPr>
            <a:xfrm>
              <a:off x="0" y="130374"/>
              <a:ext cx="791999" cy="6155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a:defRPr sz="2000">
                  <a:latin typeface="Calibri"/>
                  <a:ea typeface="Calibri"/>
                  <a:cs typeface="Calibri"/>
                  <a:sym typeface="Calibri"/>
                </a:defRPr>
              </a:pPr>
              <a:r>
                <a:rPr sz="2000"/>
                <a:t>Priority</a:t>
              </a:r>
            </a:p>
            <a:p>
              <a:pPr algn="ctr">
                <a:defRPr sz="2000">
                  <a:latin typeface="Calibri"/>
                  <a:ea typeface="Calibri"/>
                  <a:cs typeface="Calibri"/>
                  <a:sym typeface="Calibri"/>
                </a:defRPr>
              </a:pPr>
              <a:r>
                <a:rPr sz="2000"/>
                <a:t>M</a:t>
              </a:r>
            </a:p>
          </p:txBody>
        </p:sp>
      </p:grpSp>
      <p:grpSp>
        <p:nvGrpSpPr>
          <p:cNvPr id="364" name="Group 364"/>
          <p:cNvGrpSpPr/>
          <p:nvPr/>
        </p:nvGrpSpPr>
        <p:grpSpPr>
          <a:xfrm>
            <a:off x="1182150" y="5128588"/>
            <a:ext cx="9828004" cy="1620003"/>
            <a:chOff x="-1" y="-1"/>
            <a:chExt cx="9828002" cy="1620002"/>
          </a:xfrm>
        </p:grpSpPr>
        <p:sp>
          <p:nvSpPr>
            <p:cNvPr id="362" name="Shape 362"/>
            <p:cNvSpPr/>
            <p:nvPr/>
          </p:nvSpPr>
          <p:spPr>
            <a:xfrm>
              <a:off x="-1" y="-1"/>
              <a:ext cx="9828002" cy="1620002"/>
            </a:xfrm>
            <a:prstGeom prst="rect">
              <a:avLst/>
            </a:prstGeom>
            <a:solidFill>
              <a:srgbClr val="FFFFFF"/>
            </a:solidFill>
            <a:ln w="25400" cap="flat">
              <a:solidFill>
                <a:srgbClr val="244061"/>
              </a:solidFill>
              <a:prstDash val="solid"/>
              <a:round/>
            </a:ln>
            <a:effectLst/>
          </p:spPr>
          <p:txBody>
            <a:bodyPr wrap="square" lIns="45719" tIns="45719" rIns="45719" bIns="45719" numCol="1" anchor="t">
              <a:noAutofit/>
            </a:bodyPr>
            <a:lstStyle/>
            <a:p>
              <a:pPr>
                <a:defRPr sz="2000">
                  <a:latin typeface="Calibri"/>
                  <a:ea typeface="Calibri"/>
                  <a:cs typeface="Calibri"/>
                  <a:sym typeface="Calibri"/>
                </a:defRPr>
              </a:pPr>
              <a:endParaRPr sz="2000"/>
            </a:p>
          </p:txBody>
        </p:sp>
        <p:sp>
          <p:nvSpPr>
            <p:cNvPr id="363" name="Shape 363"/>
            <p:cNvSpPr/>
            <p:nvPr/>
          </p:nvSpPr>
          <p:spPr>
            <a:xfrm>
              <a:off x="-1" y="-1"/>
              <a:ext cx="9828002" cy="645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t">
              <a:spAutoFit/>
            </a:bodyPr>
            <a:lstStyle/>
            <a:p>
              <a:pPr>
                <a:defRPr sz="2000">
                  <a:latin typeface="Calibri"/>
                  <a:ea typeface="Calibri"/>
                  <a:cs typeface="Calibri"/>
                  <a:sym typeface="Calibri"/>
                </a:defRPr>
              </a:pPr>
              <a:r>
                <a:rPr sz="2000"/>
                <a:t>Notes</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Requires tenant database</a:t>
              </a:r>
            </a:p>
          </p:txBody>
        </p:sp>
      </p:grpSp>
    </p:spTree>
    <p:extLst>
      <p:ext uri="{BB962C8B-B14F-4D97-AF65-F5344CB8AC3E}">
        <p14:creationId xmlns:p14="http://schemas.microsoft.com/office/powerpoint/2010/main" val="1164862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8" name="Group 278"/>
          <p:cNvGrpSpPr/>
          <p:nvPr/>
        </p:nvGrpSpPr>
        <p:grpSpPr>
          <a:xfrm>
            <a:off x="1182151" y="71634"/>
            <a:ext cx="720002" cy="615553"/>
            <a:chOff x="0" y="-15676"/>
            <a:chExt cx="720000" cy="615552"/>
          </a:xfrm>
        </p:grpSpPr>
        <p:sp>
          <p:nvSpPr>
            <p:cNvPr id="276" name="Shape 276"/>
            <p:cNvSpPr/>
            <p:nvPr/>
          </p:nvSpPr>
          <p:spPr>
            <a:xfrm>
              <a:off x="0" y="22099"/>
              <a:ext cx="720000" cy="540001"/>
            </a:xfrm>
            <a:prstGeom prst="rect">
              <a:avLst/>
            </a:prstGeom>
            <a:solidFill>
              <a:srgbClr val="B7CCE4"/>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277" name="Shape 277"/>
            <p:cNvSpPr/>
            <p:nvPr/>
          </p:nvSpPr>
          <p:spPr>
            <a:xfrm>
              <a:off x="0" y="-15676"/>
              <a:ext cx="720000" cy="615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000">
                  <a:latin typeface="Calibri"/>
                  <a:ea typeface="Calibri"/>
                  <a:cs typeface="Calibri"/>
                  <a:sym typeface="Calibri"/>
                </a:defRPr>
              </a:lvl1pPr>
            </a:lstStyle>
            <a:p>
              <a:r>
                <a:t>Story ID 08</a:t>
              </a:r>
            </a:p>
          </p:txBody>
        </p:sp>
      </p:grpSp>
      <p:grpSp>
        <p:nvGrpSpPr>
          <p:cNvPr id="281" name="Group 281"/>
          <p:cNvGrpSpPr/>
          <p:nvPr/>
        </p:nvGrpSpPr>
        <p:grpSpPr>
          <a:xfrm>
            <a:off x="1974153" y="109410"/>
            <a:ext cx="7380002" cy="540001"/>
            <a:chOff x="0" y="0"/>
            <a:chExt cx="7380000" cy="540000"/>
          </a:xfrm>
        </p:grpSpPr>
        <p:sp>
          <p:nvSpPr>
            <p:cNvPr id="279" name="Shape 279"/>
            <p:cNvSpPr/>
            <p:nvPr/>
          </p:nvSpPr>
          <p:spPr>
            <a:xfrm>
              <a:off x="0" y="0"/>
              <a:ext cx="7380000" cy="540000"/>
            </a:xfrm>
            <a:prstGeom prst="rect">
              <a:avLst/>
            </a:prstGeom>
            <a:solidFill>
              <a:schemeClr val="accent1"/>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280" name="Shape 280"/>
            <p:cNvSpPr/>
            <p:nvPr/>
          </p:nvSpPr>
          <p:spPr>
            <a:xfrm>
              <a:off x="0" y="8391"/>
              <a:ext cx="7380000" cy="5232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2800">
                  <a:solidFill>
                    <a:srgbClr val="FFFFFF"/>
                  </a:solidFill>
                  <a:latin typeface="Calibri"/>
                  <a:ea typeface="Calibri"/>
                  <a:cs typeface="Calibri"/>
                  <a:sym typeface="Calibri"/>
                </a:defRPr>
              </a:lvl1pPr>
            </a:lstStyle>
            <a:p>
              <a:r>
                <a:t>Contact Information Page</a:t>
              </a:r>
            </a:p>
          </p:txBody>
        </p:sp>
      </p:grpSp>
      <p:grpSp>
        <p:nvGrpSpPr>
          <p:cNvPr id="284" name="Group 284"/>
          <p:cNvGrpSpPr/>
          <p:nvPr/>
        </p:nvGrpSpPr>
        <p:grpSpPr>
          <a:xfrm>
            <a:off x="1182150" y="822468"/>
            <a:ext cx="9828004" cy="2340002"/>
            <a:chOff x="-1" y="-1"/>
            <a:chExt cx="9828002" cy="2340001"/>
          </a:xfrm>
        </p:grpSpPr>
        <p:sp>
          <p:nvSpPr>
            <p:cNvPr id="282" name="Shape 282"/>
            <p:cNvSpPr/>
            <p:nvPr/>
          </p:nvSpPr>
          <p:spPr>
            <a:xfrm>
              <a:off x="-1" y="-1"/>
              <a:ext cx="9828002" cy="2340001"/>
            </a:xfrm>
            <a:prstGeom prst="rect">
              <a:avLst/>
            </a:prstGeom>
            <a:solidFill>
              <a:srgbClr val="C5D8F1"/>
            </a:solidFill>
            <a:ln w="25400" cap="flat">
              <a:solidFill>
                <a:srgbClr val="244061"/>
              </a:solidFill>
              <a:prstDash val="solid"/>
              <a:round/>
            </a:ln>
            <a:effectLst/>
          </p:spPr>
          <p:txBody>
            <a:bodyPr wrap="square" lIns="45719" tIns="45719" rIns="45719" bIns="45719" numCol="1" anchor="t">
              <a:noAutofit/>
            </a:bodyPr>
            <a:lstStyle/>
            <a:p>
              <a:pPr>
                <a:defRPr sz="2400">
                  <a:latin typeface="Calibri"/>
                  <a:ea typeface="Calibri"/>
                  <a:cs typeface="Calibri"/>
                  <a:sym typeface="Calibri"/>
                </a:defRPr>
              </a:pPr>
              <a:endParaRPr sz="2400"/>
            </a:p>
          </p:txBody>
        </p:sp>
        <p:sp>
          <p:nvSpPr>
            <p:cNvPr id="283" name="Shape 283"/>
            <p:cNvSpPr/>
            <p:nvPr/>
          </p:nvSpPr>
          <p:spPr>
            <a:xfrm>
              <a:off x="-1" y="-1"/>
              <a:ext cx="9828002" cy="7294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nSpc>
                  <a:spcPct val="115000"/>
                </a:lnSpc>
                <a:defRPr sz="1800">
                  <a:latin typeface="Trebuchet MS"/>
                  <a:ea typeface="Trebuchet MS"/>
                  <a:cs typeface="Trebuchet MS"/>
                  <a:sym typeface="Trebuchet MS"/>
                </a:defRPr>
              </a:lvl1pPr>
            </a:lstStyle>
            <a:p>
              <a:r>
                <a:t>As a potential customer (tenant or owner) I want to be able to make enquiries so that my questions will be answered.</a:t>
              </a:r>
            </a:p>
          </p:txBody>
        </p:sp>
      </p:grpSp>
      <p:grpSp>
        <p:nvGrpSpPr>
          <p:cNvPr id="287" name="Group 287"/>
          <p:cNvGrpSpPr/>
          <p:nvPr/>
        </p:nvGrpSpPr>
        <p:grpSpPr>
          <a:xfrm>
            <a:off x="1182150" y="3335530"/>
            <a:ext cx="9828004" cy="1620003"/>
            <a:chOff x="-1" y="-1"/>
            <a:chExt cx="9828002" cy="1620002"/>
          </a:xfrm>
        </p:grpSpPr>
        <p:sp>
          <p:nvSpPr>
            <p:cNvPr id="285" name="Shape 285"/>
            <p:cNvSpPr/>
            <p:nvPr/>
          </p:nvSpPr>
          <p:spPr>
            <a:xfrm>
              <a:off x="-1" y="-1"/>
              <a:ext cx="9828002" cy="1620002"/>
            </a:xfrm>
            <a:prstGeom prst="rect">
              <a:avLst/>
            </a:prstGeom>
            <a:solidFill>
              <a:srgbClr val="DAE5F1"/>
            </a:solidFill>
            <a:ln w="25400" cap="flat">
              <a:solidFill>
                <a:srgbClr val="244061"/>
              </a:solidFill>
              <a:prstDash val="solid"/>
              <a:round/>
            </a:ln>
            <a:effectLst/>
          </p:spPr>
          <p:txBody>
            <a:bodyPr wrap="square" lIns="45719" tIns="45719" rIns="45719" bIns="45719" numCol="1" anchor="t">
              <a:noAutofit/>
            </a:bodyPr>
            <a:lstStyle/>
            <a:p>
              <a:pPr>
                <a:defRPr sz="2000">
                  <a:latin typeface="Calibri"/>
                  <a:ea typeface="Calibri"/>
                  <a:cs typeface="Calibri"/>
                  <a:sym typeface="Calibri"/>
                </a:defRPr>
              </a:pPr>
              <a:endParaRPr sz="2000"/>
            </a:p>
          </p:txBody>
        </p:sp>
        <p:sp>
          <p:nvSpPr>
            <p:cNvPr id="286" name="Shape 286"/>
            <p:cNvSpPr/>
            <p:nvPr/>
          </p:nvSpPr>
          <p:spPr>
            <a:xfrm>
              <a:off x="-1" y="-1"/>
              <a:ext cx="9828002" cy="11768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p>
              <a:pPr>
                <a:defRPr sz="2000">
                  <a:latin typeface="Calibri"/>
                  <a:ea typeface="Calibri"/>
                  <a:cs typeface="Calibri"/>
                  <a:sym typeface="Calibri"/>
                </a:defRPr>
              </a:pPr>
              <a:r>
                <a:rPr sz="2000"/>
                <a:t>Acceptance Criteria</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Contact form available on the website with fields where details regarding the enquiry can be filled</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Submission of enquiry converts the enquiry into an email which goes to a relevant staff member</a:t>
              </a:r>
            </a:p>
            <a:p>
              <a:pPr>
                <a:lnSpc>
                  <a:spcPct val="115000"/>
                </a:lnSpc>
                <a:defRPr sz="1500">
                  <a:latin typeface="Trebuchet MS"/>
                  <a:ea typeface="Trebuchet MS"/>
                  <a:cs typeface="Trebuchet MS"/>
                  <a:sym typeface="Trebuchet MS"/>
                </a:defRPr>
              </a:pPr>
              <a:endParaRPr sz="1500"/>
            </a:p>
          </p:txBody>
        </p:sp>
      </p:grpSp>
      <p:grpSp>
        <p:nvGrpSpPr>
          <p:cNvPr id="290" name="Group 290"/>
          <p:cNvGrpSpPr/>
          <p:nvPr/>
        </p:nvGrpSpPr>
        <p:grpSpPr>
          <a:xfrm>
            <a:off x="10290152" y="109410"/>
            <a:ext cx="720002" cy="540001"/>
            <a:chOff x="-1" y="0"/>
            <a:chExt cx="720001" cy="540000"/>
          </a:xfrm>
        </p:grpSpPr>
        <p:sp>
          <p:nvSpPr>
            <p:cNvPr id="288" name="Shape 288"/>
            <p:cNvSpPr/>
            <p:nvPr/>
          </p:nvSpPr>
          <p:spPr>
            <a:xfrm>
              <a:off x="-1" y="0"/>
              <a:ext cx="720001" cy="540000"/>
            </a:xfrm>
            <a:prstGeom prst="rect">
              <a:avLst/>
            </a:prstGeom>
            <a:solidFill>
              <a:srgbClr val="CCF0CD">
                <a:alpha val="20000"/>
              </a:srgbClr>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289" name="Shape 289"/>
            <p:cNvSpPr/>
            <p:nvPr/>
          </p:nvSpPr>
          <p:spPr>
            <a:xfrm>
              <a:off x="-1" y="116113"/>
              <a:ext cx="720001" cy="3077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000">
                  <a:latin typeface="Calibri"/>
                  <a:ea typeface="Calibri"/>
                  <a:cs typeface="Calibri"/>
                  <a:sym typeface="Calibri"/>
                </a:defRPr>
              </a:lvl1pPr>
            </a:lstStyle>
            <a:p>
              <a:r>
                <a:t>SP: 1</a:t>
              </a:r>
            </a:p>
          </p:txBody>
        </p:sp>
      </p:grpSp>
      <p:grpSp>
        <p:nvGrpSpPr>
          <p:cNvPr id="293" name="Group 293"/>
          <p:cNvGrpSpPr/>
          <p:nvPr/>
        </p:nvGrpSpPr>
        <p:grpSpPr>
          <a:xfrm>
            <a:off x="9426154" y="109410"/>
            <a:ext cx="792001" cy="540001"/>
            <a:chOff x="0" y="168150"/>
            <a:chExt cx="791999" cy="540000"/>
          </a:xfrm>
        </p:grpSpPr>
        <p:sp>
          <p:nvSpPr>
            <p:cNvPr id="291" name="Shape 291"/>
            <p:cNvSpPr/>
            <p:nvPr/>
          </p:nvSpPr>
          <p:spPr>
            <a:xfrm>
              <a:off x="0" y="168150"/>
              <a:ext cx="791999" cy="540000"/>
            </a:xfrm>
            <a:prstGeom prst="rect">
              <a:avLst/>
            </a:prstGeom>
            <a:solidFill>
              <a:srgbClr val="E5DFEC"/>
            </a:solidFill>
            <a:ln w="25400" cap="flat">
              <a:solidFill>
                <a:srgbClr val="244061"/>
              </a:solidFill>
              <a:prstDash val="solid"/>
              <a:round/>
            </a:ln>
            <a:effectLst/>
          </p:spPr>
          <p:txBody>
            <a:bodyPr wrap="square" lIns="45719" tIns="45719" rIns="45719" bIns="45719" numCol="1" anchor="ctr">
              <a:noAutofit/>
            </a:bodyPr>
            <a:lstStyle/>
            <a:p>
              <a:pPr algn="ctr"/>
              <a:endParaRPr/>
            </a:p>
          </p:txBody>
        </p:sp>
        <p:sp>
          <p:nvSpPr>
            <p:cNvPr id="292" name="Shape 292"/>
            <p:cNvSpPr/>
            <p:nvPr/>
          </p:nvSpPr>
          <p:spPr>
            <a:xfrm>
              <a:off x="0" y="284263"/>
              <a:ext cx="791999" cy="3077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000">
                  <a:latin typeface="Calibri"/>
                  <a:ea typeface="Calibri"/>
                  <a:cs typeface="Calibri"/>
                  <a:sym typeface="Calibri"/>
                </a:defRPr>
              </a:lvl1pPr>
            </a:lstStyle>
            <a:p>
              <a:r>
                <a:t>M</a:t>
              </a:r>
            </a:p>
          </p:txBody>
        </p:sp>
      </p:grpSp>
      <p:grpSp>
        <p:nvGrpSpPr>
          <p:cNvPr id="296" name="Group 296"/>
          <p:cNvGrpSpPr/>
          <p:nvPr/>
        </p:nvGrpSpPr>
        <p:grpSpPr>
          <a:xfrm>
            <a:off x="1182150" y="5128588"/>
            <a:ext cx="9828004" cy="1620003"/>
            <a:chOff x="-1" y="-1"/>
            <a:chExt cx="9828002" cy="1620002"/>
          </a:xfrm>
        </p:grpSpPr>
        <p:sp>
          <p:nvSpPr>
            <p:cNvPr id="294" name="Shape 294"/>
            <p:cNvSpPr/>
            <p:nvPr/>
          </p:nvSpPr>
          <p:spPr>
            <a:xfrm>
              <a:off x="-1" y="-1"/>
              <a:ext cx="9828002" cy="1620002"/>
            </a:xfrm>
            <a:prstGeom prst="rect">
              <a:avLst/>
            </a:prstGeom>
            <a:solidFill>
              <a:srgbClr val="FFFFFF"/>
            </a:solidFill>
            <a:ln w="25400" cap="flat">
              <a:solidFill>
                <a:srgbClr val="244061"/>
              </a:solidFill>
              <a:prstDash val="solid"/>
              <a:round/>
            </a:ln>
            <a:effectLst/>
          </p:spPr>
          <p:txBody>
            <a:bodyPr wrap="square" lIns="45719" tIns="45719" rIns="45719" bIns="45719" numCol="1" anchor="t">
              <a:noAutofit/>
            </a:bodyPr>
            <a:lstStyle/>
            <a:p>
              <a:pPr>
                <a:defRPr sz="2000">
                  <a:latin typeface="Calibri"/>
                  <a:ea typeface="Calibri"/>
                  <a:cs typeface="Calibri"/>
                  <a:sym typeface="Calibri"/>
                </a:defRPr>
              </a:pPr>
              <a:endParaRPr sz="2000"/>
            </a:p>
          </p:txBody>
        </p:sp>
        <p:sp>
          <p:nvSpPr>
            <p:cNvPr id="295" name="Shape 295"/>
            <p:cNvSpPr/>
            <p:nvPr/>
          </p:nvSpPr>
          <p:spPr>
            <a:xfrm>
              <a:off x="-1" y="-1"/>
              <a:ext cx="9828002" cy="11768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p>
              <a:pPr>
                <a:defRPr sz="2000">
                  <a:latin typeface="Calibri"/>
                  <a:ea typeface="Calibri"/>
                  <a:cs typeface="Calibri"/>
                  <a:sym typeface="Calibri"/>
                </a:defRPr>
              </a:pPr>
              <a:r>
                <a:rPr sz="2000"/>
                <a:t>Notes</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Found in the contact us page, which is linked from most web pages viewable to the public, as well as the navigation bar</a:t>
              </a:r>
            </a:p>
            <a:p>
              <a:pPr marL="457200" indent="-323850">
                <a:lnSpc>
                  <a:spcPct val="115000"/>
                </a:lnSpc>
                <a:buClr>
                  <a:srgbClr val="000000"/>
                </a:buClr>
                <a:buSzPct val="100000"/>
                <a:buFont typeface="Arial"/>
                <a:buChar char="•"/>
                <a:defRPr sz="1500">
                  <a:latin typeface="Trebuchet MS"/>
                  <a:ea typeface="Trebuchet MS"/>
                  <a:cs typeface="Trebuchet MS"/>
                  <a:sym typeface="Trebuchet MS"/>
                </a:defRPr>
              </a:pPr>
              <a:r>
                <a:rPr sz="1500"/>
                <a:t>Enquiries should be answered in a timely manner</a:t>
              </a:r>
            </a:p>
          </p:txBody>
        </p:sp>
      </p:grpSp>
    </p:spTree>
    <p:extLst>
      <p:ext uri="{BB962C8B-B14F-4D97-AF65-F5344CB8AC3E}">
        <p14:creationId xmlns:p14="http://schemas.microsoft.com/office/powerpoint/2010/main" val="121468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8DD6EEDF-527A-4587-A446-F1DE3EAF9D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6DFB71-5650-4E53-8134-FCF33ECDD3D1}">
  <ds:schemaRefs>
    <ds:schemaRef ds:uri="http://schemas.microsoft.com/sharepoint/v3/contenttype/forms"/>
  </ds:schemaRefs>
</ds:datastoreItem>
</file>

<file path=customXml/itemProps3.xml><?xml version="1.0" encoding="utf-8"?>
<ds:datastoreItem xmlns:ds="http://schemas.openxmlformats.org/officeDocument/2006/customXml" ds:itemID="{5630C5B9-1E5F-4356-968E-2FC64955BFF3}">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40262f94-9f35-4ac3-9a90-690165a166b7"/>
    <ds:schemaRef ds:uri="a4f35948-e619-41b3-aa29-22878b09cfd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Crop</Template>
  <TotalTime>1409</TotalTime>
  <Words>1468</Words>
  <Application>Microsoft Office PowerPoint</Application>
  <PresentationFormat>Widescreen</PresentationFormat>
  <Paragraphs>222</Paragraphs>
  <Slides>23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Franklin Gothic Book</vt:lpstr>
      <vt:lpstr>Trebuchet MS</vt:lpstr>
      <vt:lpstr>Crop</vt:lpstr>
      <vt:lpstr>IFB299 – Final Presentation</vt:lpstr>
      <vt:lpstr>System Architecture</vt:lpstr>
      <vt:lpstr>Burndown Chart</vt:lpstr>
      <vt:lpstr>Sprint 1 User Stories</vt:lpstr>
      <vt:lpstr>Sprint 1</vt:lpstr>
      <vt:lpstr>PowerPoint Presentation</vt:lpstr>
      <vt:lpstr>PowerPoint Presentation</vt:lpstr>
      <vt:lpstr>PowerPoint Presentation</vt:lpstr>
      <vt:lpstr>PowerPoint Presentation</vt:lpstr>
      <vt:lpstr>PowerPoint Presentation</vt:lpstr>
      <vt:lpstr>PowerPoint Presentation</vt:lpstr>
      <vt:lpstr>Sprint 2 User Stories</vt:lpstr>
      <vt:lpstr>Sprint 2 </vt:lpstr>
      <vt:lpstr>PowerPoint Presentation</vt:lpstr>
      <vt:lpstr>PowerPoint Presentation</vt:lpstr>
      <vt:lpstr>PowerPoint Presentation</vt:lpstr>
      <vt:lpstr>PowerPoint Presentation</vt:lpstr>
      <vt:lpstr>PowerPoint Presentation</vt:lpstr>
      <vt:lpstr>PowerPoint Presentation</vt:lpstr>
      <vt:lpstr>Design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IFB299 – Final Presentation</dc:title>
  <dc:creator>Jessica Cockett</dc:creator>
  <cp:lastModifiedBy>Jessica Cockett</cp:lastModifiedBy>
  <cp:revision>12</cp:revision>
  <dcterms:created xsi:type="dcterms:W3CDTF">2017-05-30T01:41:50Z</dcterms:created>
  <dcterms:modified xsi:type="dcterms:W3CDTF">2017-05-31T01:32:46Z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